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4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342"/>
    <a:srgbClr val="407EE2"/>
    <a:srgbClr val="5FC466"/>
    <a:srgbClr val="595959"/>
    <a:srgbClr val="485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7834F-F8EA-4C94-9DED-297C0A179653}" v="10" dt="2023-02-10T15:49:44.731"/>
    <p1510:client id="{F22E4CC1-85D6-406C-8C7F-8CD2945DB8F9}" v="60" dt="2023-01-18T18:33:54.66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CFE0"/>
          </a:solidFill>
        </a:fill>
      </a:tcStyle>
    </a:wholeTbl>
    <a:band2H>
      <a:tcTxStyle/>
      <a:tcStyle>
        <a:tcBdr/>
        <a:fill>
          <a:solidFill>
            <a:srgbClr val="F0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25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106163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07494" latinLnBrk="0">
      <a:defRPr sz="800">
        <a:latin typeface="+mj-lt"/>
        <a:ea typeface="+mj-ea"/>
        <a:cs typeface="+mj-cs"/>
        <a:sym typeface="Georgia"/>
      </a:defRPr>
    </a:lvl1pPr>
    <a:lvl2pPr indent="228600" defTabSz="907494" latinLnBrk="0">
      <a:defRPr sz="800">
        <a:latin typeface="+mj-lt"/>
        <a:ea typeface="+mj-ea"/>
        <a:cs typeface="+mj-cs"/>
        <a:sym typeface="Georgia"/>
      </a:defRPr>
    </a:lvl2pPr>
    <a:lvl3pPr indent="457200" defTabSz="907494" latinLnBrk="0">
      <a:defRPr sz="800">
        <a:latin typeface="+mj-lt"/>
        <a:ea typeface="+mj-ea"/>
        <a:cs typeface="+mj-cs"/>
        <a:sym typeface="Georgia"/>
      </a:defRPr>
    </a:lvl3pPr>
    <a:lvl4pPr indent="685800" defTabSz="907494" latinLnBrk="0">
      <a:defRPr sz="800">
        <a:latin typeface="+mj-lt"/>
        <a:ea typeface="+mj-ea"/>
        <a:cs typeface="+mj-cs"/>
        <a:sym typeface="Georgia"/>
      </a:defRPr>
    </a:lvl4pPr>
    <a:lvl5pPr indent="914400" defTabSz="907494" latinLnBrk="0">
      <a:defRPr sz="800">
        <a:latin typeface="+mj-lt"/>
        <a:ea typeface="+mj-ea"/>
        <a:cs typeface="+mj-cs"/>
        <a:sym typeface="Georgia"/>
      </a:defRPr>
    </a:lvl5pPr>
    <a:lvl6pPr indent="1143000" defTabSz="907494" latinLnBrk="0">
      <a:defRPr sz="800">
        <a:latin typeface="+mj-lt"/>
        <a:ea typeface="+mj-ea"/>
        <a:cs typeface="+mj-cs"/>
        <a:sym typeface="Georgia"/>
      </a:defRPr>
    </a:lvl6pPr>
    <a:lvl7pPr indent="1371600" defTabSz="907494" latinLnBrk="0">
      <a:defRPr sz="800">
        <a:latin typeface="+mj-lt"/>
        <a:ea typeface="+mj-ea"/>
        <a:cs typeface="+mj-cs"/>
        <a:sym typeface="Georgia"/>
      </a:defRPr>
    </a:lvl7pPr>
    <a:lvl8pPr indent="1600200" defTabSz="907494" latinLnBrk="0">
      <a:defRPr sz="800">
        <a:latin typeface="+mj-lt"/>
        <a:ea typeface="+mj-ea"/>
        <a:cs typeface="+mj-cs"/>
        <a:sym typeface="Georgia"/>
      </a:defRPr>
    </a:lvl8pPr>
    <a:lvl9pPr indent="1828800" defTabSz="907494" latinLnBrk="0">
      <a:defRPr sz="800">
        <a:latin typeface="+mj-lt"/>
        <a:ea typeface="+mj-ea"/>
        <a:cs typeface="+mj-cs"/>
        <a:sym typeface="Georgi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052FC-B70C-45E0-97F4-846A9C3D8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533" y="1496484"/>
            <a:ext cx="3861197" cy="3183467"/>
          </a:xfrm>
        </p:spPr>
        <p:txBody>
          <a:bodyPr anchor="b"/>
          <a:lstStyle>
            <a:lvl1pPr algn="ctr"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ACF85F-FC27-4797-B079-00B0EF352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533" y="4802717"/>
            <a:ext cx="3861197" cy="2207683"/>
          </a:xfrm>
        </p:spPr>
        <p:txBody>
          <a:bodyPr/>
          <a:lstStyle>
            <a:lvl1pPr marL="0" indent="0" algn="ctr">
              <a:buNone/>
              <a:defRPr sz="1014"/>
            </a:lvl1pPr>
            <a:lvl2pPr marL="193076" indent="0" algn="ctr">
              <a:buNone/>
              <a:defRPr sz="845"/>
            </a:lvl2pPr>
            <a:lvl3pPr marL="386151" indent="0" algn="ctr">
              <a:buNone/>
              <a:defRPr sz="760"/>
            </a:lvl3pPr>
            <a:lvl4pPr marL="579227" indent="0" algn="ctr">
              <a:buNone/>
              <a:defRPr sz="676"/>
            </a:lvl4pPr>
            <a:lvl5pPr marL="772302" indent="0" algn="ctr">
              <a:buNone/>
              <a:defRPr sz="676"/>
            </a:lvl5pPr>
            <a:lvl6pPr marL="965378" indent="0" algn="ctr">
              <a:buNone/>
              <a:defRPr sz="676"/>
            </a:lvl6pPr>
            <a:lvl7pPr marL="1158453" indent="0" algn="ctr">
              <a:buNone/>
              <a:defRPr sz="676"/>
            </a:lvl7pPr>
            <a:lvl8pPr marL="1351529" indent="0" algn="ctr">
              <a:buNone/>
              <a:defRPr sz="676"/>
            </a:lvl8pPr>
            <a:lvl9pPr marL="1544604" indent="0" algn="ctr">
              <a:buNone/>
              <a:defRPr sz="676"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04442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2E803-EE1A-49B3-817C-DD30BC5E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33E81A-8E4B-4968-B619-5CC75D6A2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F274E4-EB09-40C4-9D71-55D2D24B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10504A-BE6B-47A8-81DD-EABB0FC5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CA1FEC-14C5-460B-B2FB-0D202D85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4CE1B0E-1484-4552-A651-FE8E00A5F0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4226" y="486834"/>
            <a:ext cx="1110094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081F39-159A-4A19-976B-19100FB0B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943" y="486834"/>
            <a:ext cx="3265929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7C1857-01AB-43C5-BE9E-FC9071C7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2F9ECB-0822-4095-8A4D-7175DE089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EE8A0E-1390-415E-BA4E-757C9363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2096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298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94B5B-315F-4A9D-9354-5800B35B6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F9382C-AB39-45ED-A5B4-5D2EF29ED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04BCFD-8AA6-448F-B2A9-86CFC83D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15D6C6-CD10-4BC1-90AE-E42D04BD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A084BC-5125-4EC9-80A4-89C66131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93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8A4A7-E865-4C99-90EB-EC6619ED1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62" y="2279652"/>
            <a:ext cx="4440377" cy="3803649"/>
          </a:xfrm>
        </p:spPr>
        <p:txBody>
          <a:bodyPr anchor="b"/>
          <a:lstStyle>
            <a:lvl1pPr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E23E19-BE46-4354-8436-62DADF37E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262" y="6119285"/>
            <a:ext cx="4440377" cy="2000249"/>
          </a:xfrm>
        </p:spPr>
        <p:txBody>
          <a:bodyPr/>
          <a:lstStyle>
            <a:lvl1pPr marL="0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1pPr>
            <a:lvl2pPr marL="193076" indent="0">
              <a:buNone/>
              <a:defRPr sz="845">
                <a:solidFill>
                  <a:schemeClr val="tx1">
                    <a:tint val="75000"/>
                  </a:schemeClr>
                </a:solidFill>
              </a:defRPr>
            </a:lvl2pPr>
            <a:lvl3pPr marL="38615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9227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4pPr>
            <a:lvl5pPr marL="772302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5pPr>
            <a:lvl6pPr marL="965378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6pPr>
            <a:lvl7pPr marL="1158453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7pPr>
            <a:lvl8pPr marL="1351529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8pPr>
            <a:lvl9pPr marL="1544604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2EAFF3-2EA7-46AB-9864-29CF10BA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E44625-CDC9-4738-B5B8-9AFB90C1F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BA8827-AC53-4EF4-B78D-7F728ED6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83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0FAFE-463E-4979-90B6-99EAB9980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5EF5D2-3CA2-4DBC-B12D-E4E288BAE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943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EFDCA7C-7AE5-4433-884B-705349163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6308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FADDA4-DE74-4005-B04B-5A4632B9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D38089-B8CB-4477-BB81-95D23369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69942B-538E-4DC5-8D5F-E9F58CF0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3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EC3AD-1B3F-49AC-B09E-B27172D07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486834"/>
            <a:ext cx="4440377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192DDCA-F764-41DC-87E2-646A4F69F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614" y="2241551"/>
            <a:ext cx="2177956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C465D9-3F50-49B8-85F0-103EAA462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614" y="3340100"/>
            <a:ext cx="2177956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4909A73-819A-4A5C-9F43-3CD1FE94D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6308" y="2241551"/>
            <a:ext cx="2188682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92A4A60-E608-49E9-965E-59B192724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6308" y="3340100"/>
            <a:ext cx="2188682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5596919-F2BA-4AE0-B905-DBE72BF89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2F2FEAF-677E-4730-A5C9-AE37A3A4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301C651-0E7F-4191-8E6B-A843F448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86423-A517-47D1-8C71-732DA8D31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8C87BA-88FA-43AD-9526-845F9C93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5458385-9BEE-499C-9123-8E12BBD1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F15A2A4-41AD-406C-8E89-FEB9609B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63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26CD03F-0327-4C46-8087-66C7406B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6CE6E46-7DBC-4420-8B6C-E02390F78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A506C6B-2031-4123-936E-C23CD2F5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51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05C45E-5BB7-45FE-AD92-376C574F9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0FBB03-8E12-467A-A466-A923B980B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>
              <a:defRPr sz="1351"/>
            </a:lvl1pPr>
            <a:lvl2pPr>
              <a:defRPr sz="1182"/>
            </a:lvl2pPr>
            <a:lvl3pPr>
              <a:defRPr sz="1014"/>
            </a:lvl3pPr>
            <a:lvl4pPr>
              <a:defRPr sz="845"/>
            </a:lvl4pPr>
            <a:lvl5pPr>
              <a:defRPr sz="845"/>
            </a:lvl5pPr>
            <a:lvl6pPr>
              <a:defRPr sz="845"/>
            </a:lvl6pPr>
            <a:lvl7pPr>
              <a:defRPr sz="845"/>
            </a:lvl7pPr>
            <a:lvl8pPr>
              <a:defRPr sz="845"/>
            </a:lvl8pPr>
            <a:lvl9pPr>
              <a:defRPr sz="84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F1AF1E-1F6F-4CAD-A87C-161B05975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91A99B-8571-43C0-AF8D-1010F885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780376-0363-49EB-9C2A-D5EAD895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CBE5B6-7CC4-4348-A6E3-6A58AED92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65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A0112-ED20-4CD4-A8E0-188CB85EB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E06C53-4768-4F80-A578-7BAE4A689F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 marL="0" indent="0">
              <a:buNone/>
              <a:defRPr sz="1351"/>
            </a:lvl1pPr>
            <a:lvl2pPr marL="193076" indent="0">
              <a:buNone/>
              <a:defRPr sz="1182"/>
            </a:lvl2pPr>
            <a:lvl3pPr marL="386151" indent="0">
              <a:buNone/>
              <a:defRPr sz="1014"/>
            </a:lvl3pPr>
            <a:lvl4pPr marL="579227" indent="0">
              <a:buNone/>
              <a:defRPr sz="845"/>
            </a:lvl4pPr>
            <a:lvl5pPr marL="772302" indent="0">
              <a:buNone/>
              <a:defRPr sz="845"/>
            </a:lvl5pPr>
            <a:lvl6pPr marL="965378" indent="0">
              <a:buNone/>
              <a:defRPr sz="845"/>
            </a:lvl6pPr>
            <a:lvl7pPr marL="1158453" indent="0">
              <a:buNone/>
              <a:defRPr sz="845"/>
            </a:lvl7pPr>
            <a:lvl8pPr marL="1351529" indent="0">
              <a:buNone/>
              <a:defRPr sz="845"/>
            </a:lvl8pPr>
            <a:lvl9pPr marL="1544604" indent="0">
              <a:buNone/>
              <a:defRPr sz="84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C14D0E-8F32-4540-B84C-AC1512F96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B074DC-DC5D-415B-8B61-62C4D07D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C48F55-9F50-460A-8FF7-6FD66F25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FEF5E8-08F0-4462-B4E0-EAD74493B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8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8C8D2BAF-ED71-49BD-823A-27BB6E25864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8263" cy="289589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9F2B9E7-2411-40A5-A338-F77D7944CB0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10772"/>
            <a:ext cx="5148263" cy="3733228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DE1CBC0-FC9D-4FFB-85C2-48A61283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43" y="486834"/>
            <a:ext cx="4440377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A776AB-A036-4D82-B51B-2A5E2AC29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216A56-242B-4517-B827-04051E601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943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EFC62A-D50F-4F1C-8428-16230B62D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5362" y="8475134"/>
            <a:ext cx="173753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C71D4A-D25E-4B83-AF52-9563A598D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5961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66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l" defTabSz="386151" rtl="0" eaLnBrk="1" latinLnBrk="0" hangingPunct="1">
        <a:lnSpc>
          <a:spcPct val="90000"/>
        </a:lnSpc>
        <a:spcBef>
          <a:spcPct val="0"/>
        </a:spcBef>
        <a:buNone/>
        <a:defRPr sz="1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538" indent="-96538" algn="l" defTabSz="38615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1pPr>
      <a:lvl2pPr marL="289613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4" kern="1200">
          <a:solidFill>
            <a:schemeClr val="tx1"/>
          </a:solidFill>
          <a:latin typeface="+mn-lt"/>
          <a:ea typeface="+mn-ea"/>
          <a:cs typeface="+mn-cs"/>
        </a:defRPr>
      </a:lvl2pPr>
      <a:lvl3pPr marL="482689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75764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840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916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991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8067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41142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3076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6151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9227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2302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5378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8453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1529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4604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Retângulo 8"/>
          <p:cNvGrpSpPr/>
          <p:nvPr/>
        </p:nvGrpSpPr>
        <p:grpSpPr>
          <a:xfrm>
            <a:off x="144000" y="2052000"/>
            <a:ext cx="2376000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22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INTRODUÇÃO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</a:p>
          </p:txBody>
        </p:sp>
      </p:grpSp>
      <p:grpSp>
        <p:nvGrpSpPr>
          <p:cNvPr id="27" name="Retângulo 9"/>
          <p:cNvGrpSpPr/>
          <p:nvPr/>
        </p:nvGrpSpPr>
        <p:grpSpPr>
          <a:xfrm>
            <a:off x="144000" y="2231999"/>
            <a:ext cx="2376000" cy="1468800"/>
            <a:chOff x="0" y="0"/>
            <a:chExt cx="2390917" cy="1980000"/>
          </a:xfrm>
        </p:grpSpPr>
        <p:sp>
          <p:nvSpPr>
            <p:cNvPr id="25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Aqui vai o texto ..."/>
            <p:cNvSpPr txBox="1"/>
            <p:nvPr/>
          </p:nvSpPr>
          <p:spPr>
            <a:xfrm>
              <a:off x="0" y="-1"/>
              <a:ext cx="2390918" cy="267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ccxcxc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0" name="Retângulo 10"/>
          <p:cNvGrpSpPr/>
          <p:nvPr/>
        </p:nvGrpSpPr>
        <p:grpSpPr>
          <a:xfrm>
            <a:off x="2628000" y="2052000"/>
            <a:ext cx="2376000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28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IGURAS, TABELAS E GRÁFICO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FIGURAS, TABELAS E GRÁFICOS</a:t>
              </a:r>
            </a:p>
          </p:txBody>
        </p:sp>
      </p:grpSp>
      <p:grpSp>
        <p:nvGrpSpPr>
          <p:cNvPr id="33" name="Retângulo 11"/>
          <p:cNvGrpSpPr/>
          <p:nvPr/>
        </p:nvGrpSpPr>
        <p:grpSpPr>
          <a:xfrm>
            <a:off x="2628000" y="2232000"/>
            <a:ext cx="2376000" cy="3222000"/>
            <a:chOff x="0" y="0"/>
            <a:chExt cx="2390917" cy="3240000"/>
          </a:xfrm>
        </p:grpSpPr>
        <p:sp>
          <p:nvSpPr>
            <p:cNvPr id="31" name="Retângulo"/>
            <p:cNvSpPr/>
            <p:nvPr/>
          </p:nvSpPr>
          <p:spPr>
            <a:xfrm>
              <a:off x="0" y="-1"/>
              <a:ext cx="2390918" cy="324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Aqui vai o texto ..."/>
            <p:cNvSpPr txBox="1"/>
            <p:nvPr/>
          </p:nvSpPr>
          <p:spPr>
            <a:xfrm>
              <a:off x="0" y="-1"/>
              <a:ext cx="2390918" cy="23489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6" name="Retângulo 16"/>
          <p:cNvGrpSpPr/>
          <p:nvPr/>
        </p:nvGrpSpPr>
        <p:grpSpPr>
          <a:xfrm>
            <a:off x="144000" y="3805200"/>
            <a:ext cx="2376000" cy="180000"/>
            <a:chOff x="0" y="0"/>
            <a:chExt cx="2390918" cy="206889"/>
          </a:xfrm>
          <a:solidFill>
            <a:schemeClr val="accent1">
              <a:lumMod val="50000"/>
            </a:schemeClr>
          </a:solidFill>
        </p:grpSpPr>
        <p:sp>
          <p:nvSpPr>
            <p:cNvPr id="34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LATO DE CASO"/>
            <p:cNvSpPr txBox="1"/>
            <p:nvPr/>
          </p:nvSpPr>
          <p:spPr>
            <a:xfrm>
              <a:off x="0" y="0"/>
              <a:ext cx="2375997" cy="179999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MATERIAL E MÉTODOS</a:t>
              </a:r>
              <a:endParaRPr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3" name="Retângulo 18"/>
          <p:cNvGrpSpPr/>
          <p:nvPr/>
        </p:nvGrpSpPr>
        <p:grpSpPr>
          <a:xfrm>
            <a:off x="2628000" y="5562000"/>
            <a:ext cx="2376000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41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</a:t>
              </a:r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SÃO</a:t>
              </a:r>
            </a:p>
          </p:txBody>
        </p:sp>
      </p:grpSp>
      <p:grpSp>
        <p:nvGrpSpPr>
          <p:cNvPr id="46" name="Retângulo 19"/>
          <p:cNvGrpSpPr/>
          <p:nvPr/>
        </p:nvGrpSpPr>
        <p:grpSpPr>
          <a:xfrm>
            <a:off x="2628000" y="5741999"/>
            <a:ext cx="2376000" cy="1468800"/>
            <a:chOff x="0" y="0"/>
            <a:chExt cx="2390917" cy="1260000"/>
          </a:xfrm>
        </p:grpSpPr>
        <p:sp>
          <p:nvSpPr>
            <p:cNvPr id="44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49" name="Retângulo 20"/>
          <p:cNvGrpSpPr/>
          <p:nvPr/>
        </p:nvGrpSpPr>
        <p:grpSpPr>
          <a:xfrm>
            <a:off x="2628000" y="7318800"/>
            <a:ext cx="2376001" cy="180000"/>
            <a:chOff x="0" y="0"/>
            <a:chExt cx="2390917" cy="224299"/>
          </a:xfrm>
          <a:solidFill>
            <a:srgbClr val="5FC466"/>
          </a:solidFill>
        </p:grpSpPr>
        <p:sp>
          <p:nvSpPr>
            <p:cNvPr id="47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solidFill>
              <a:srgbClr val="407EE2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REFERÊNCIAS BIBLIOGRÁFICAS</a:t>
              </a:r>
            </a:p>
          </p:txBody>
        </p:sp>
      </p:grpSp>
      <p:grpSp>
        <p:nvGrpSpPr>
          <p:cNvPr id="52" name="Retângulo 21"/>
          <p:cNvGrpSpPr/>
          <p:nvPr/>
        </p:nvGrpSpPr>
        <p:grpSpPr>
          <a:xfrm>
            <a:off x="2628000" y="7498800"/>
            <a:ext cx="2376001" cy="1468800"/>
            <a:chOff x="0" y="0"/>
            <a:chExt cx="2390917" cy="1260000"/>
          </a:xfrm>
        </p:grpSpPr>
        <p:sp>
          <p:nvSpPr>
            <p:cNvPr id="50" name="Retângulo"/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51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55" name="Retângulo 18">
            <a:extLst>
              <a:ext uri="{FF2B5EF4-FFF2-40B4-BE49-F238E27FC236}">
                <a16:creationId xmlns:a16="http://schemas.microsoft.com/office/drawing/2014/main" id="{F74D5735-64EF-469F-AF57-DA195B0CB5D3}"/>
              </a:ext>
            </a:extLst>
          </p:cNvPr>
          <p:cNvGrpSpPr/>
          <p:nvPr/>
        </p:nvGrpSpPr>
        <p:grpSpPr>
          <a:xfrm>
            <a:off x="144000" y="5562000"/>
            <a:ext cx="2376000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56" name="Retângulo">
              <a:extLst>
                <a:ext uri="{FF2B5EF4-FFF2-40B4-BE49-F238E27FC236}">
                  <a16:creationId xmlns:a16="http://schemas.microsoft.com/office/drawing/2014/main" id="{3B3A29C2-6E39-4A5B-B26B-51C0291D4ED7}"/>
                </a:ext>
              </a:extLst>
            </p:cNvPr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DISCUSSÃO:">
              <a:extLst>
                <a:ext uri="{FF2B5EF4-FFF2-40B4-BE49-F238E27FC236}">
                  <a16:creationId xmlns:a16="http://schemas.microsoft.com/office/drawing/2014/main" id="{2A13AB0E-7044-4069-8201-69F351D39123}"/>
                </a:ext>
              </a:extLst>
            </p:cNvPr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RESULTADOS</a:t>
              </a:r>
              <a:endParaRPr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8" name="Retângulo 19">
            <a:extLst>
              <a:ext uri="{FF2B5EF4-FFF2-40B4-BE49-F238E27FC236}">
                <a16:creationId xmlns:a16="http://schemas.microsoft.com/office/drawing/2014/main" id="{F4106B50-34A3-4B59-AB67-5B3E7FF7083F}"/>
              </a:ext>
            </a:extLst>
          </p:cNvPr>
          <p:cNvGrpSpPr/>
          <p:nvPr/>
        </p:nvGrpSpPr>
        <p:grpSpPr>
          <a:xfrm>
            <a:off x="144000" y="5742000"/>
            <a:ext cx="2376000" cy="1468800"/>
            <a:chOff x="0" y="0"/>
            <a:chExt cx="2390917" cy="1260000"/>
          </a:xfrm>
        </p:grpSpPr>
        <p:sp>
          <p:nvSpPr>
            <p:cNvPr id="59" name="Retângulo">
              <a:extLst>
                <a:ext uri="{FF2B5EF4-FFF2-40B4-BE49-F238E27FC236}">
                  <a16:creationId xmlns:a16="http://schemas.microsoft.com/office/drawing/2014/main" id="{DE7FFA9E-8F80-40B9-9842-4018C7F2ECB8}"/>
                </a:ext>
              </a:extLst>
            </p:cNvPr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Aqui vai o texto ...">
              <a:extLst>
                <a:ext uri="{FF2B5EF4-FFF2-40B4-BE49-F238E27FC236}">
                  <a16:creationId xmlns:a16="http://schemas.microsoft.com/office/drawing/2014/main" id="{8E623324-6664-48A5-87B6-2157CC96B826}"/>
                </a:ext>
              </a:extLst>
            </p:cNvPr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61" name="Retângulo 20">
            <a:extLst>
              <a:ext uri="{FF2B5EF4-FFF2-40B4-BE49-F238E27FC236}">
                <a16:creationId xmlns:a16="http://schemas.microsoft.com/office/drawing/2014/main" id="{C736B52F-26FA-4620-BF55-158B094BD671}"/>
              </a:ext>
            </a:extLst>
          </p:cNvPr>
          <p:cNvGrpSpPr/>
          <p:nvPr/>
        </p:nvGrpSpPr>
        <p:grpSpPr>
          <a:xfrm>
            <a:off x="144000" y="7318800"/>
            <a:ext cx="2376001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62" name="Retângulo">
              <a:extLst>
                <a:ext uri="{FF2B5EF4-FFF2-40B4-BE49-F238E27FC236}">
                  <a16:creationId xmlns:a16="http://schemas.microsoft.com/office/drawing/2014/main" id="{E8973560-A3E9-467E-9DA2-38B78891D126}"/>
                </a:ext>
              </a:extLst>
            </p:cNvPr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FERÊNCIAS BIBLIOGRÁFICAS">
              <a:extLst>
                <a:ext uri="{FF2B5EF4-FFF2-40B4-BE49-F238E27FC236}">
                  <a16:creationId xmlns:a16="http://schemas.microsoft.com/office/drawing/2014/main" id="{C3659F85-972E-4DC5-942D-B5F8D0FB6817}"/>
                </a:ext>
              </a:extLst>
            </p:cNvPr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DISCUSSÃO</a:t>
              </a:r>
              <a:endParaRPr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Retângulo 21">
            <a:extLst>
              <a:ext uri="{FF2B5EF4-FFF2-40B4-BE49-F238E27FC236}">
                <a16:creationId xmlns:a16="http://schemas.microsoft.com/office/drawing/2014/main" id="{582DBCF1-7722-4E74-B79D-7849BC6162CD}"/>
              </a:ext>
            </a:extLst>
          </p:cNvPr>
          <p:cNvGrpSpPr/>
          <p:nvPr/>
        </p:nvGrpSpPr>
        <p:grpSpPr>
          <a:xfrm>
            <a:off x="144000" y="7498800"/>
            <a:ext cx="2376001" cy="1468800"/>
            <a:chOff x="0" y="0"/>
            <a:chExt cx="2390917" cy="1260000"/>
          </a:xfrm>
        </p:grpSpPr>
        <p:sp>
          <p:nvSpPr>
            <p:cNvPr id="65" name="Retângulo">
              <a:extLst>
                <a:ext uri="{FF2B5EF4-FFF2-40B4-BE49-F238E27FC236}">
                  <a16:creationId xmlns:a16="http://schemas.microsoft.com/office/drawing/2014/main" id="{A7B22189-1D44-40E8-8E83-F729B7CFBC3B}"/>
                </a:ext>
              </a:extLst>
            </p:cNvPr>
            <p:cNvSpPr/>
            <p:nvPr/>
          </p:nvSpPr>
          <p:spPr>
            <a:xfrm>
              <a:off x="0" y="-1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Aqui vai o texto ...">
              <a:extLst>
                <a:ext uri="{FF2B5EF4-FFF2-40B4-BE49-F238E27FC236}">
                  <a16:creationId xmlns:a16="http://schemas.microsoft.com/office/drawing/2014/main" id="{92029A0D-4415-41F1-9B9B-7658AE67F8C3}"/>
                </a:ext>
              </a:extLst>
            </p:cNvPr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sp>
        <p:nvSpPr>
          <p:cNvPr id="53" name="Título do Trabalho:…">
            <a:extLst>
              <a:ext uri="{FF2B5EF4-FFF2-40B4-BE49-F238E27FC236}">
                <a16:creationId xmlns:a16="http://schemas.microsoft.com/office/drawing/2014/main" id="{556051D0-02D2-46F5-8A60-EC146A26C6A7}"/>
              </a:ext>
            </a:extLst>
          </p:cNvPr>
          <p:cNvSpPr txBox="1"/>
          <p:nvPr/>
        </p:nvSpPr>
        <p:spPr>
          <a:xfrm>
            <a:off x="1324586" y="524786"/>
            <a:ext cx="3823064" cy="1041754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2000" dirty="0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e Coautores</a:t>
            </a: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7551594-C174-624D-442C-F53C978E0C73}"/>
              </a:ext>
            </a:extLst>
          </p:cNvPr>
          <p:cNvSpPr/>
          <p:nvPr/>
        </p:nvSpPr>
        <p:spPr>
          <a:xfrm>
            <a:off x="238158" y="273843"/>
            <a:ext cx="1142999" cy="12977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AC8438-A247-C17E-5925-9B38EA2A8919}"/>
              </a:ext>
            </a:extLst>
          </p:cNvPr>
          <p:cNvSpPr/>
          <p:nvPr/>
        </p:nvSpPr>
        <p:spPr>
          <a:xfrm>
            <a:off x="0" y="-1"/>
            <a:ext cx="5147650" cy="11447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D817E2B-363F-6CE1-CF49-77706861FD1A}"/>
              </a:ext>
            </a:extLst>
          </p:cNvPr>
          <p:cNvSpPr/>
          <p:nvPr/>
        </p:nvSpPr>
        <p:spPr>
          <a:xfrm>
            <a:off x="3" y="9018973"/>
            <a:ext cx="5147650" cy="16332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69" name="Retângulo 9"/>
          <p:cNvGrpSpPr/>
          <p:nvPr/>
        </p:nvGrpSpPr>
        <p:grpSpPr>
          <a:xfrm>
            <a:off x="144000" y="3985199"/>
            <a:ext cx="2376001" cy="1479824"/>
            <a:chOff x="0" y="-1"/>
            <a:chExt cx="2390918" cy="1994861"/>
          </a:xfrm>
        </p:grpSpPr>
        <p:sp>
          <p:nvSpPr>
            <p:cNvPr id="70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Aqui vai o texto ..."/>
            <p:cNvSpPr txBox="1"/>
            <p:nvPr/>
          </p:nvSpPr>
          <p:spPr>
            <a:xfrm>
              <a:off x="0" y="-1"/>
              <a:ext cx="2390918" cy="199486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BR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ccxcxc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pic>
        <p:nvPicPr>
          <p:cNvPr id="54" name="Imagem 53">
            <a:extLst>
              <a:ext uri="{FF2B5EF4-FFF2-40B4-BE49-F238E27FC236}">
                <a16:creationId xmlns:a16="http://schemas.microsoft.com/office/drawing/2014/main" id="{65725885-C4F4-49D5-AB56-60A9F68BC8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5" y="-128567"/>
            <a:ext cx="1683317" cy="225741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TEMPLATE E POSTER">
  <a:themeElements>
    <a:clrScheme name="MODELO TEMPLATE E POS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MODELO TEMPLATE E POSTER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MODELO TEMPLATE E POS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ctr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round/>
        </a:ln>
        <a:effectLst>
          <a:outerShdw blurRad="127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t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59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Rodrigo</cp:lastModifiedBy>
  <cp:revision>58</cp:revision>
  <dcterms:modified xsi:type="dcterms:W3CDTF">2025-01-23T14:19:04Z</dcterms:modified>
</cp:coreProperties>
</file>