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712" r:id="rId1"/>
  </p:sldMasterIdLst>
  <p:notesMasterIdLst>
    <p:notesMasterId r:id="rId3"/>
  </p:notesMasterIdLst>
  <p:sldIdLst>
    <p:sldId id="256" r:id="rId2"/>
  </p:sldIdLst>
  <p:sldSz cx="5148263" cy="9144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39342"/>
    <a:srgbClr val="595959"/>
    <a:srgbClr val="48535B"/>
    <a:srgbClr val="407EE2"/>
    <a:srgbClr val="5FC4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A1E6FA7-32F5-48B5-A8D4-90A7341E96EF}" v="93" dt="2023-01-18T18:33:05.404"/>
    <p1510:client id="{730AC109-A036-4261-B6AF-1EC793C06FEB}" v="18" dt="2023-02-10T15:48:41.217"/>
  </p1510:revLst>
</p1510:revInfo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EDADC"/>
          </a:solidFill>
        </a:fill>
      </a:tcStyle>
    </a:wholeTbl>
    <a:band2H>
      <a:tcTxStyle/>
      <a:tcStyle>
        <a:tcBdr/>
        <a:fill>
          <a:solidFill>
            <a:srgbClr val="E8ED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FCFE0"/>
          </a:solidFill>
        </a:fill>
      </a:tcStyle>
    </a:wholeTbl>
    <a:band2H>
      <a:tcTxStyle/>
      <a:tcStyle>
        <a:tcBdr/>
        <a:fill>
          <a:solidFill>
            <a:srgbClr val="F0E8F0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1DBE5"/>
          </a:solidFill>
        </a:fill>
      </a:tcStyle>
    </a:wholeTbl>
    <a:band2H>
      <a:tcTxStyle/>
      <a:tcStyle>
        <a:tcBdr/>
        <a:fill>
          <a:solidFill>
            <a:srgbClr val="E9EEF2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noFill/>
              <a:miter lim="400000"/>
            </a:ln>
          </a:top>
          <a:bottom>
            <a:ln w="3175" cap="flat">
              <a:noFill/>
              <a:miter lim="400000"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noFill/>
              <a:miter lim="400000"/>
            </a:ln>
          </a:left>
          <a:right>
            <a:ln w="3175" cap="flat">
              <a:noFill/>
              <a:miter lim="400000"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noFill/>
              <a:miter lim="400000"/>
            </a:ln>
          </a:insideH>
          <a:insideV>
            <a:ln w="3175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3175" cap="flat">
              <a:solidFill>
                <a:srgbClr val="FFFFFF"/>
              </a:solidFill>
              <a:prstDash val="solid"/>
              <a:round/>
            </a:ln>
          </a:left>
          <a:right>
            <a:ln w="3175" cap="flat">
              <a:solidFill>
                <a:srgbClr val="FFFFFF"/>
              </a:solidFill>
              <a:prstDash val="solid"/>
              <a:round/>
            </a:ln>
          </a:right>
          <a:top>
            <a:ln w="3175" cap="flat">
              <a:solidFill>
                <a:srgbClr val="FFFFFF"/>
              </a:solidFill>
              <a:prstDash val="solid"/>
              <a:round/>
            </a:ln>
          </a:top>
          <a:bottom>
            <a:ln w="3175" cap="flat">
              <a:solidFill>
                <a:srgbClr val="FFFFFF"/>
              </a:solidFill>
              <a:prstDash val="solid"/>
              <a:round/>
            </a:ln>
          </a:bottom>
          <a:insideH>
            <a:ln w="3175" cap="flat">
              <a:solidFill>
                <a:srgbClr val="FFFFFF"/>
              </a:solidFill>
              <a:prstDash val="solid"/>
              <a:round/>
            </a:ln>
          </a:insideH>
          <a:insideV>
            <a:ln w="3175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3175" cap="flat">
              <a:solidFill>
                <a:srgbClr val="000000"/>
              </a:solidFill>
              <a:prstDash val="solid"/>
              <a:round/>
            </a:ln>
          </a:left>
          <a:right>
            <a:ln w="3175" cap="flat">
              <a:solidFill>
                <a:srgbClr val="000000"/>
              </a:solidFill>
              <a:prstDash val="solid"/>
              <a:round/>
            </a:ln>
          </a:right>
          <a:top>
            <a:ln w="3175" cap="flat">
              <a:solidFill>
                <a:srgbClr val="000000"/>
              </a:solidFill>
              <a:prstDash val="solid"/>
              <a:round/>
            </a:ln>
          </a:top>
          <a:bottom>
            <a:ln w="3175" cap="flat">
              <a:solidFill>
                <a:srgbClr val="000000"/>
              </a:solidFill>
              <a:prstDash val="solid"/>
              <a:round/>
            </a:ln>
          </a:bottom>
          <a:insideH>
            <a:ln w="3175" cap="flat">
              <a:solidFill>
                <a:srgbClr val="000000"/>
              </a:solidFill>
              <a:prstDash val="solid"/>
              <a:round/>
            </a:ln>
          </a:insideH>
          <a:insideV>
            <a:ln w="3175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1" d="100"/>
          <a:sy n="51" d="100"/>
        </p:scale>
        <p:origin x="258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2463800" y="685800"/>
            <a:ext cx="19304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71106163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907494" latinLnBrk="0">
      <a:defRPr sz="800">
        <a:latin typeface="+mj-lt"/>
        <a:ea typeface="+mj-ea"/>
        <a:cs typeface="+mj-cs"/>
        <a:sym typeface="Georgia"/>
      </a:defRPr>
    </a:lvl1pPr>
    <a:lvl2pPr indent="228600" defTabSz="907494" latinLnBrk="0">
      <a:defRPr sz="800">
        <a:latin typeface="+mj-lt"/>
        <a:ea typeface="+mj-ea"/>
        <a:cs typeface="+mj-cs"/>
        <a:sym typeface="Georgia"/>
      </a:defRPr>
    </a:lvl2pPr>
    <a:lvl3pPr indent="457200" defTabSz="907494" latinLnBrk="0">
      <a:defRPr sz="800">
        <a:latin typeface="+mj-lt"/>
        <a:ea typeface="+mj-ea"/>
        <a:cs typeface="+mj-cs"/>
        <a:sym typeface="Georgia"/>
      </a:defRPr>
    </a:lvl3pPr>
    <a:lvl4pPr indent="685800" defTabSz="907494" latinLnBrk="0">
      <a:defRPr sz="800">
        <a:latin typeface="+mj-lt"/>
        <a:ea typeface="+mj-ea"/>
        <a:cs typeface="+mj-cs"/>
        <a:sym typeface="Georgia"/>
      </a:defRPr>
    </a:lvl4pPr>
    <a:lvl5pPr indent="914400" defTabSz="907494" latinLnBrk="0">
      <a:defRPr sz="800">
        <a:latin typeface="+mj-lt"/>
        <a:ea typeface="+mj-ea"/>
        <a:cs typeface="+mj-cs"/>
        <a:sym typeface="Georgia"/>
      </a:defRPr>
    </a:lvl5pPr>
    <a:lvl6pPr indent="1143000" defTabSz="907494" latinLnBrk="0">
      <a:defRPr sz="800">
        <a:latin typeface="+mj-lt"/>
        <a:ea typeface="+mj-ea"/>
        <a:cs typeface="+mj-cs"/>
        <a:sym typeface="Georgia"/>
      </a:defRPr>
    </a:lvl6pPr>
    <a:lvl7pPr indent="1371600" defTabSz="907494" latinLnBrk="0">
      <a:defRPr sz="800">
        <a:latin typeface="+mj-lt"/>
        <a:ea typeface="+mj-ea"/>
        <a:cs typeface="+mj-cs"/>
        <a:sym typeface="Georgia"/>
      </a:defRPr>
    </a:lvl7pPr>
    <a:lvl8pPr indent="1600200" defTabSz="907494" latinLnBrk="0">
      <a:defRPr sz="800">
        <a:latin typeface="+mj-lt"/>
        <a:ea typeface="+mj-ea"/>
        <a:cs typeface="+mj-cs"/>
        <a:sym typeface="Georgia"/>
      </a:defRPr>
    </a:lvl8pPr>
    <a:lvl9pPr indent="1828800" defTabSz="907494" latinLnBrk="0">
      <a:defRPr sz="800">
        <a:latin typeface="+mj-lt"/>
        <a:ea typeface="+mj-ea"/>
        <a:cs typeface="+mj-cs"/>
        <a:sym typeface="Georgia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5052FC-B70C-45E0-97F4-846A9C3D8D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3533" y="1496484"/>
            <a:ext cx="3861197" cy="3183467"/>
          </a:xfrm>
        </p:spPr>
        <p:txBody>
          <a:bodyPr anchor="b"/>
          <a:lstStyle>
            <a:lvl1pPr algn="ctr"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5ACF85F-FC27-4797-B079-00B0EF352B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3533" y="4802717"/>
            <a:ext cx="3861197" cy="2207683"/>
          </a:xfrm>
        </p:spPr>
        <p:txBody>
          <a:bodyPr/>
          <a:lstStyle>
            <a:lvl1pPr marL="0" indent="0" algn="ctr">
              <a:buNone/>
              <a:defRPr sz="1014"/>
            </a:lvl1pPr>
            <a:lvl2pPr marL="193076" indent="0" algn="ctr">
              <a:buNone/>
              <a:defRPr sz="845"/>
            </a:lvl2pPr>
            <a:lvl3pPr marL="386151" indent="0" algn="ctr">
              <a:buNone/>
              <a:defRPr sz="760"/>
            </a:lvl3pPr>
            <a:lvl4pPr marL="579227" indent="0" algn="ctr">
              <a:buNone/>
              <a:defRPr sz="676"/>
            </a:lvl4pPr>
            <a:lvl5pPr marL="772302" indent="0" algn="ctr">
              <a:buNone/>
              <a:defRPr sz="676"/>
            </a:lvl5pPr>
            <a:lvl6pPr marL="965378" indent="0" algn="ctr">
              <a:buNone/>
              <a:defRPr sz="676"/>
            </a:lvl6pPr>
            <a:lvl7pPr marL="1158453" indent="0" algn="ctr">
              <a:buNone/>
              <a:defRPr sz="676"/>
            </a:lvl7pPr>
            <a:lvl8pPr marL="1351529" indent="0" algn="ctr">
              <a:buNone/>
              <a:defRPr sz="676"/>
            </a:lvl8pPr>
            <a:lvl9pPr marL="1544604" indent="0" algn="ctr">
              <a:buNone/>
              <a:defRPr sz="676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58194384-30F2-470B-B15E-FAE20DB98A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31A66B4-1937-4D01-A128-AE647106A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966792F-FFB0-471B-BD0C-2D031C3C2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640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C2E803-EE1A-49B3-817C-DD30BC5ED6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2933E81A-8E4B-4968-B619-5CC75D6A2E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64F274E4-EB09-40C4-9D71-55D2D24B59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2F10504A-BE6B-47A8-81DD-EABB0FC59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AFCA1FEC-14C5-460B-B2FB-0D202D8527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22183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4CE1B0E-1484-4552-A651-FE8E00A5F0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3684226" y="486834"/>
            <a:ext cx="1110094" cy="77491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53081F39-159A-4A19-976B-19100FB0B4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353943" y="486834"/>
            <a:ext cx="3265929" cy="7749117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797C1857-01AB-43C5-BE9E-FC9071C7B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A2F9ECB-0822-4095-8A4D-7175DE089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E4EE8A0E-1390-415E-BA4E-757C93636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6400334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Número do Slide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616528390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9D94B5B-315F-4A9D-9354-5800B35B6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51F9382C-AB39-45ED-A5B4-5D2EF29ED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904BCFD-8AA6-448F-B2A9-86CFC83D7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0715D6C6-CD10-4BC1-90AE-E42D04BD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69A084BC-5125-4EC9-80A4-89C661313A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09840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38A4A7-E865-4C99-90EB-EC6619ED13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1262" y="2279652"/>
            <a:ext cx="4440377" cy="3803649"/>
          </a:xfrm>
        </p:spPr>
        <p:txBody>
          <a:bodyPr anchor="b"/>
          <a:lstStyle>
            <a:lvl1pPr>
              <a:defRPr sz="2534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AEE23E19-BE46-4354-8436-62DADF37E1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1262" y="6119285"/>
            <a:ext cx="4440377" cy="2000249"/>
          </a:xfrm>
        </p:spPr>
        <p:txBody>
          <a:bodyPr/>
          <a:lstStyle>
            <a:lvl1pPr marL="0" indent="0">
              <a:buNone/>
              <a:defRPr sz="1014">
                <a:solidFill>
                  <a:schemeClr val="tx1">
                    <a:tint val="75000"/>
                  </a:schemeClr>
                </a:solidFill>
              </a:defRPr>
            </a:lvl1pPr>
            <a:lvl2pPr marL="193076" indent="0">
              <a:buNone/>
              <a:defRPr sz="845">
                <a:solidFill>
                  <a:schemeClr val="tx1">
                    <a:tint val="75000"/>
                  </a:schemeClr>
                </a:solidFill>
              </a:defRPr>
            </a:lvl2pPr>
            <a:lvl3pPr marL="386151" indent="0">
              <a:buNone/>
              <a:defRPr sz="760">
                <a:solidFill>
                  <a:schemeClr val="tx1">
                    <a:tint val="75000"/>
                  </a:schemeClr>
                </a:solidFill>
              </a:defRPr>
            </a:lvl3pPr>
            <a:lvl4pPr marL="579227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4pPr>
            <a:lvl5pPr marL="772302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5pPr>
            <a:lvl6pPr marL="965378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6pPr>
            <a:lvl7pPr marL="1158453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7pPr>
            <a:lvl8pPr marL="1351529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8pPr>
            <a:lvl9pPr marL="1544604" indent="0">
              <a:buNone/>
              <a:defRPr sz="6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F2EAFF3-2EA7-46AB-9864-29CF10BA6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D2E44625-CDC9-4738-B5B8-9AFB90C1F5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8DBA8827-AC53-4EF4-B78D-7F728ED6BB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0723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6A0FAFE-463E-4979-90B6-99EAB99806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A05EF5D2-3CA2-4DBC-B12D-E4E288BAE0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53943" y="2434167"/>
            <a:ext cx="218801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4EFDCA7C-7AE5-4433-884B-705349163B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606308" y="2434167"/>
            <a:ext cx="2188012" cy="5801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4FADDA4-DE74-4005-B04B-5A4632B924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1/23/2025</a:t>
            </a:fld>
            <a:endParaRPr lang="en-US" dirty="0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40D38089-B8CB-4477-BB81-95D233692A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C969942B-538E-4DC5-8D5F-E9F58CF02C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1746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6EC3AD-1B3F-49AC-B09E-B27172D07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486834"/>
            <a:ext cx="4440377" cy="1767417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5192DDCA-F764-41DC-87E2-646A4F69F7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4614" y="2241551"/>
            <a:ext cx="2177956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10C465D9-3F50-49B8-85F0-103EAA462A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54614" y="3340100"/>
            <a:ext cx="2177956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D4909A73-819A-4A5C-9F43-3CD1FE94DF6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2606308" y="2241551"/>
            <a:ext cx="2188682" cy="1098549"/>
          </a:xfrm>
        </p:spPr>
        <p:txBody>
          <a:bodyPr anchor="b"/>
          <a:lstStyle>
            <a:lvl1pPr marL="0" indent="0">
              <a:buNone/>
              <a:defRPr sz="1014" b="1"/>
            </a:lvl1pPr>
            <a:lvl2pPr marL="193076" indent="0">
              <a:buNone/>
              <a:defRPr sz="845" b="1"/>
            </a:lvl2pPr>
            <a:lvl3pPr marL="386151" indent="0">
              <a:buNone/>
              <a:defRPr sz="760" b="1"/>
            </a:lvl3pPr>
            <a:lvl4pPr marL="579227" indent="0">
              <a:buNone/>
              <a:defRPr sz="676" b="1"/>
            </a:lvl4pPr>
            <a:lvl5pPr marL="772302" indent="0">
              <a:buNone/>
              <a:defRPr sz="676" b="1"/>
            </a:lvl5pPr>
            <a:lvl6pPr marL="965378" indent="0">
              <a:buNone/>
              <a:defRPr sz="676" b="1"/>
            </a:lvl6pPr>
            <a:lvl7pPr marL="1158453" indent="0">
              <a:buNone/>
              <a:defRPr sz="676" b="1"/>
            </a:lvl7pPr>
            <a:lvl8pPr marL="1351529" indent="0">
              <a:buNone/>
              <a:defRPr sz="676" b="1"/>
            </a:lvl8pPr>
            <a:lvl9pPr marL="1544604" indent="0">
              <a:buNone/>
              <a:defRPr sz="676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592A4A60-E608-49E9-965E-59B192724A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2606308" y="3340100"/>
            <a:ext cx="2188682" cy="4912784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D5596919-F2BA-4AE0-B905-DBE72BF894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B2F2FEAF-677E-4730-A5C9-AE37A3A427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4301C651-0E7F-4191-8E6B-A843F44825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008992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6186423-A517-47D1-8C71-732DA8D31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48C87BA-88FA-43AD-9526-845F9C93D5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E5458385-9BEE-499C-9123-8E12BBD1E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8F15A2A4-41AD-406C-8E89-FEB9609B85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765876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126CD03F-0327-4C46-8087-66C7406BA7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26CE6E46-7DBC-4420-8B6C-E02390F78C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AA506C6B-2031-4123-936E-C23CD2F58D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1089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05C45E-5BB7-45FE-AD92-376C574F9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F80FBB03-8E12-467A-A466-A923B980B9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8682" y="1316567"/>
            <a:ext cx="2606308" cy="6498167"/>
          </a:xfrm>
        </p:spPr>
        <p:txBody>
          <a:bodyPr/>
          <a:lstStyle>
            <a:lvl1pPr>
              <a:defRPr sz="1351"/>
            </a:lvl1pPr>
            <a:lvl2pPr>
              <a:defRPr sz="1182"/>
            </a:lvl2pPr>
            <a:lvl3pPr>
              <a:defRPr sz="1014"/>
            </a:lvl3pPr>
            <a:lvl4pPr>
              <a:defRPr sz="845"/>
            </a:lvl4pPr>
            <a:lvl5pPr>
              <a:defRPr sz="845"/>
            </a:lvl5pPr>
            <a:lvl6pPr>
              <a:defRPr sz="845"/>
            </a:lvl6pPr>
            <a:lvl7pPr>
              <a:defRPr sz="845"/>
            </a:lvl7pPr>
            <a:lvl8pPr>
              <a:defRPr sz="845"/>
            </a:lvl8pPr>
            <a:lvl9pPr>
              <a:defRPr sz="845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8DF1AF1E-1F6F-4CAD-A87C-161B059751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1A91A99B-8571-43C0-AF8D-1010F8855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E780376-0363-49EB-9C2A-D5EAD8958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E8CBE5B6-7CC4-4348-A6E3-6A58AED925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39352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12A0112-ED20-4CD4-A8E0-188CB85EB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4614" y="609600"/>
            <a:ext cx="1660449" cy="2133600"/>
          </a:xfrm>
        </p:spPr>
        <p:txBody>
          <a:bodyPr anchor="b"/>
          <a:lstStyle>
            <a:lvl1pPr>
              <a:defRPr sz="1351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AAE06C53-4768-4F80-A578-7BAE4A689F2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188682" y="1316567"/>
            <a:ext cx="2606308" cy="6498167"/>
          </a:xfrm>
        </p:spPr>
        <p:txBody>
          <a:bodyPr/>
          <a:lstStyle>
            <a:lvl1pPr marL="0" indent="0">
              <a:buNone/>
              <a:defRPr sz="1351"/>
            </a:lvl1pPr>
            <a:lvl2pPr marL="193076" indent="0">
              <a:buNone/>
              <a:defRPr sz="1182"/>
            </a:lvl2pPr>
            <a:lvl3pPr marL="386151" indent="0">
              <a:buNone/>
              <a:defRPr sz="1014"/>
            </a:lvl3pPr>
            <a:lvl4pPr marL="579227" indent="0">
              <a:buNone/>
              <a:defRPr sz="845"/>
            </a:lvl4pPr>
            <a:lvl5pPr marL="772302" indent="0">
              <a:buNone/>
              <a:defRPr sz="845"/>
            </a:lvl5pPr>
            <a:lvl6pPr marL="965378" indent="0">
              <a:buNone/>
              <a:defRPr sz="845"/>
            </a:lvl6pPr>
            <a:lvl7pPr marL="1158453" indent="0">
              <a:buNone/>
              <a:defRPr sz="845"/>
            </a:lvl7pPr>
            <a:lvl8pPr marL="1351529" indent="0">
              <a:buNone/>
              <a:defRPr sz="845"/>
            </a:lvl8pPr>
            <a:lvl9pPr marL="1544604" indent="0">
              <a:buNone/>
              <a:defRPr sz="845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FAC14D0E-8F32-4540-B84C-AC1512F963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4614" y="2743200"/>
            <a:ext cx="1660449" cy="5082117"/>
          </a:xfrm>
        </p:spPr>
        <p:txBody>
          <a:bodyPr/>
          <a:lstStyle>
            <a:lvl1pPr marL="0" indent="0">
              <a:buNone/>
              <a:defRPr sz="676"/>
            </a:lvl1pPr>
            <a:lvl2pPr marL="193076" indent="0">
              <a:buNone/>
              <a:defRPr sz="591"/>
            </a:lvl2pPr>
            <a:lvl3pPr marL="386151" indent="0">
              <a:buNone/>
              <a:defRPr sz="507"/>
            </a:lvl3pPr>
            <a:lvl4pPr marL="579227" indent="0">
              <a:buNone/>
              <a:defRPr sz="422"/>
            </a:lvl4pPr>
            <a:lvl5pPr marL="772302" indent="0">
              <a:buNone/>
              <a:defRPr sz="422"/>
            </a:lvl5pPr>
            <a:lvl6pPr marL="965378" indent="0">
              <a:buNone/>
              <a:defRPr sz="422"/>
            </a:lvl6pPr>
            <a:lvl7pPr marL="1158453" indent="0">
              <a:buNone/>
              <a:defRPr sz="422"/>
            </a:lvl7pPr>
            <a:lvl8pPr marL="1351529" indent="0">
              <a:buNone/>
              <a:defRPr sz="422"/>
            </a:lvl8pPr>
            <a:lvl9pPr marL="1544604" indent="0">
              <a:buNone/>
              <a:defRPr sz="422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9FB074DC-DC5D-415B-8B61-62C4D07D8D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35C48F55-9F50-460A-8FF7-6FD66F25F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AFEF5E8-08F0-4462-B4E0-EAD74493B2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552406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>
            <a:extLst>
              <a:ext uri="{FF2B5EF4-FFF2-40B4-BE49-F238E27FC236}">
                <a16:creationId xmlns:a16="http://schemas.microsoft.com/office/drawing/2014/main" id="{AE11B826-C93F-4BF7-80B8-2767DA76CE57}"/>
              </a:ext>
            </a:extLst>
          </p:cNvPr>
          <p:cNvPicPr>
            <a:picLocks noChangeAspect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5148263" cy="2895898"/>
          </a:xfrm>
          <a:prstGeom prst="rect">
            <a:avLst/>
          </a:prstGeom>
        </p:spPr>
      </p:pic>
      <p:pic>
        <p:nvPicPr>
          <p:cNvPr id="10" name="Imagem 9">
            <a:extLst>
              <a:ext uri="{FF2B5EF4-FFF2-40B4-BE49-F238E27FC236}">
                <a16:creationId xmlns:a16="http://schemas.microsoft.com/office/drawing/2014/main" id="{C2F821D5-222F-46DB-99D8-D7F86CFDB76A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5410772"/>
            <a:ext cx="5148263" cy="3733228"/>
          </a:xfrm>
          <a:prstGeom prst="rect">
            <a:avLst/>
          </a:prstGeom>
        </p:spPr>
      </p:pic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7DE1CBC0-FC9D-4FFB-85C2-48A6128318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3943" y="486834"/>
            <a:ext cx="4440377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3BA776AB-A036-4D82-B51B-2A5E2AC290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53943" y="2434167"/>
            <a:ext cx="4440377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12216A56-242B-4517-B827-04051E6013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3943" y="8475134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DCD6B-A954-4188-9012-95C4555662B8}" type="datetimeFigureOut">
              <a:rPr lang="pt-BR" smtClean="0"/>
              <a:t>23/01/2025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EFC62A-D50F-4F1C-8428-16230B62D0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05362" y="8475134"/>
            <a:ext cx="173753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1AC71D4A-D25E-4B83-AF52-9563A598D6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3635961" y="8475134"/>
            <a:ext cx="1158359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813531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</p:sldLayoutIdLst>
  <p:txStyles>
    <p:titleStyle>
      <a:lvl1pPr algn="l" defTabSz="386151" rtl="0" eaLnBrk="1" latinLnBrk="0" hangingPunct="1">
        <a:lnSpc>
          <a:spcPct val="90000"/>
        </a:lnSpc>
        <a:spcBef>
          <a:spcPct val="0"/>
        </a:spcBef>
        <a:buNone/>
        <a:defRPr sz="18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6538" indent="-96538" algn="l" defTabSz="386151" rtl="0" eaLnBrk="1" latinLnBrk="0" hangingPunct="1">
        <a:lnSpc>
          <a:spcPct val="90000"/>
        </a:lnSpc>
        <a:spcBef>
          <a:spcPts val="422"/>
        </a:spcBef>
        <a:buFont typeface="Arial" panose="020B0604020202020204" pitchFamily="34" charset="0"/>
        <a:buChar char="•"/>
        <a:defRPr sz="1182" kern="1200">
          <a:solidFill>
            <a:schemeClr val="tx1"/>
          </a:solidFill>
          <a:latin typeface="+mn-lt"/>
          <a:ea typeface="+mn-ea"/>
          <a:cs typeface="+mn-cs"/>
        </a:defRPr>
      </a:lvl1pPr>
      <a:lvl2pPr marL="289613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1014" kern="1200">
          <a:solidFill>
            <a:schemeClr val="tx1"/>
          </a:solidFill>
          <a:latin typeface="+mn-lt"/>
          <a:ea typeface="+mn-ea"/>
          <a:cs typeface="+mn-cs"/>
        </a:defRPr>
      </a:lvl2pPr>
      <a:lvl3pPr marL="482689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845" kern="1200">
          <a:solidFill>
            <a:schemeClr val="tx1"/>
          </a:solidFill>
          <a:latin typeface="+mn-lt"/>
          <a:ea typeface="+mn-ea"/>
          <a:cs typeface="+mn-cs"/>
        </a:defRPr>
      </a:lvl3pPr>
      <a:lvl4pPr marL="675764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868840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1061916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254991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448067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641142" indent="-96538" algn="l" defTabSz="386151" rtl="0" eaLnBrk="1" latinLnBrk="0" hangingPunct="1">
        <a:lnSpc>
          <a:spcPct val="90000"/>
        </a:lnSpc>
        <a:spcBef>
          <a:spcPts val="211"/>
        </a:spcBef>
        <a:buFont typeface="Arial" panose="020B0604020202020204" pitchFamily="34" charset="0"/>
        <a:buChar char="•"/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1pPr>
      <a:lvl2pPr marL="193076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2pPr>
      <a:lvl3pPr marL="386151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3pPr>
      <a:lvl4pPr marL="579227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4pPr>
      <a:lvl5pPr marL="772302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5pPr>
      <a:lvl6pPr marL="965378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6pPr>
      <a:lvl7pPr marL="1158453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7pPr>
      <a:lvl8pPr marL="1351529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8pPr>
      <a:lvl9pPr marL="1544604" algn="l" defTabSz="386151" rtl="0" eaLnBrk="1" latinLnBrk="0" hangingPunct="1">
        <a:defRPr sz="76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tângulo 4">
            <a:extLst>
              <a:ext uri="{FF2B5EF4-FFF2-40B4-BE49-F238E27FC236}">
                <a16:creationId xmlns:a16="http://schemas.microsoft.com/office/drawing/2014/main" id="{4DC8EE8F-2DD8-6491-CDED-6C6ABD909F1E}"/>
              </a:ext>
            </a:extLst>
          </p:cNvPr>
          <p:cNvSpPr/>
          <p:nvPr/>
        </p:nvSpPr>
        <p:spPr>
          <a:xfrm>
            <a:off x="271626" y="329178"/>
            <a:ext cx="1106798" cy="127484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1" name="Título do Trabalho:…"/>
          <p:cNvSpPr txBox="1"/>
          <p:nvPr/>
        </p:nvSpPr>
        <p:spPr>
          <a:xfrm>
            <a:off x="1188263" y="525368"/>
            <a:ext cx="3960000" cy="1041754"/>
          </a:xfrm>
          <a:prstGeom prst="rect">
            <a:avLst/>
          </a:prstGeom>
          <a:noFill/>
          <a:ln w="3175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5610" tIns="15610" rIns="15610" bIns="15610" anchor="ctr"/>
          <a:lstStyle/>
          <a:p>
            <a:pPr algn="ctr">
              <a:defRPr sz="1400" b="1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sz="2000" dirty="0" err="1">
                <a:solidFill>
                  <a:srgbClr val="B39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Título</a:t>
            </a:r>
            <a:r>
              <a:rPr sz="2000" dirty="0">
                <a:solidFill>
                  <a:srgbClr val="B39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 </a:t>
            </a:r>
            <a:r>
              <a:rPr sz="2000" dirty="0" err="1">
                <a:solidFill>
                  <a:srgbClr val="B39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Trabalho</a:t>
            </a:r>
            <a:endParaRPr sz="2000" dirty="0">
              <a:solidFill>
                <a:srgbClr val="B393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B39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Autor e Coautores</a:t>
            </a:r>
          </a:p>
          <a:p>
            <a:pPr algn="ctr">
              <a:defRPr sz="800" b="1">
                <a:solidFill>
                  <a:srgbClr val="D9D9D9"/>
                </a:solidFill>
                <a:latin typeface="Arial"/>
                <a:ea typeface="Arial"/>
                <a:cs typeface="Arial"/>
                <a:sym typeface="Arial"/>
              </a:defRPr>
            </a:pPr>
            <a:r>
              <a:rPr lang="pt-BR" sz="1200" dirty="0">
                <a:solidFill>
                  <a:srgbClr val="B3934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Instituição</a:t>
            </a:r>
            <a:endParaRPr sz="1200" dirty="0">
              <a:solidFill>
                <a:srgbClr val="B3934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4" name="Retângulo 8"/>
          <p:cNvGrpSpPr/>
          <p:nvPr/>
        </p:nvGrpSpPr>
        <p:grpSpPr>
          <a:xfrm>
            <a:off x="144000" y="2052000"/>
            <a:ext cx="2376000" cy="180000"/>
            <a:chOff x="0" y="0"/>
            <a:chExt cx="2390917" cy="224299"/>
          </a:xfrm>
          <a:solidFill>
            <a:schemeClr val="accent1">
              <a:lumMod val="50000"/>
            </a:schemeClr>
          </a:solidFill>
        </p:grpSpPr>
        <p:sp>
          <p:nvSpPr>
            <p:cNvPr id="22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INTRODUÇÃO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INTRODUÇÃO</a:t>
              </a:r>
            </a:p>
          </p:txBody>
        </p:sp>
      </p:grpSp>
      <p:grpSp>
        <p:nvGrpSpPr>
          <p:cNvPr id="27" name="Retângulo 9"/>
          <p:cNvGrpSpPr/>
          <p:nvPr/>
        </p:nvGrpSpPr>
        <p:grpSpPr>
          <a:xfrm>
            <a:off x="144000" y="2231999"/>
            <a:ext cx="2376000" cy="2052000"/>
            <a:chOff x="0" y="0"/>
            <a:chExt cx="2390917" cy="1980000"/>
          </a:xfrm>
        </p:grpSpPr>
        <p:sp>
          <p:nvSpPr>
            <p:cNvPr id="25" name="Retângulo"/>
            <p:cNvSpPr/>
            <p:nvPr/>
          </p:nvSpPr>
          <p:spPr>
            <a:xfrm>
              <a:off x="0" y="-1"/>
              <a:ext cx="2390918" cy="198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Aqui vai o texto ..."/>
            <p:cNvSpPr txBox="1"/>
            <p:nvPr/>
          </p:nvSpPr>
          <p:spPr>
            <a:xfrm>
              <a:off x="0" y="-1"/>
              <a:ext cx="2390918" cy="267374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lang="pt-BR" sz="1000" dirty="0">
                  <a:latin typeface="Arial" panose="020B0604020202020204" pitchFamily="34" charset="0"/>
                  <a:cs typeface="Arial" panose="020B0604020202020204" pitchFamily="34" charset="0"/>
                </a:rPr>
                <a:t>Aqui vai o texto ...</a:t>
              </a:r>
            </a:p>
          </p:txBody>
        </p:sp>
      </p:grpSp>
      <p:grpSp>
        <p:nvGrpSpPr>
          <p:cNvPr id="30" name="Retângulo 10"/>
          <p:cNvGrpSpPr/>
          <p:nvPr/>
        </p:nvGrpSpPr>
        <p:grpSpPr>
          <a:xfrm>
            <a:off x="2628000" y="2052000"/>
            <a:ext cx="2376000" cy="180000"/>
            <a:chOff x="0" y="0"/>
            <a:chExt cx="2390917" cy="224299"/>
          </a:xfrm>
          <a:solidFill>
            <a:schemeClr val="accent1">
              <a:lumMod val="50000"/>
            </a:schemeClr>
          </a:solidFill>
        </p:grpSpPr>
        <p:sp>
          <p:nvSpPr>
            <p:cNvPr id="28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9" name="FIGURAS, TABELAS E GRÁFICO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FIGURAS, TABELAS E GRÁFICOS</a:t>
              </a:r>
            </a:p>
          </p:txBody>
        </p:sp>
      </p:grpSp>
      <p:grpSp>
        <p:nvGrpSpPr>
          <p:cNvPr id="33" name="Retângulo 11"/>
          <p:cNvGrpSpPr/>
          <p:nvPr/>
        </p:nvGrpSpPr>
        <p:grpSpPr>
          <a:xfrm>
            <a:off x="2628000" y="2231999"/>
            <a:ext cx="2376001" cy="3222002"/>
            <a:chOff x="0" y="-1"/>
            <a:chExt cx="2390918" cy="3240002"/>
          </a:xfrm>
        </p:grpSpPr>
        <p:sp>
          <p:nvSpPr>
            <p:cNvPr id="31" name="Retângulo"/>
            <p:cNvSpPr/>
            <p:nvPr/>
          </p:nvSpPr>
          <p:spPr>
            <a:xfrm>
              <a:off x="0" y="-1"/>
              <a:ext cx="2390918" cy="324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Aqui vai o texto ..."/>
            <p:cNvSpPr txBox="1"/>
            <p:nvPr/>
          </p:nvSpPr>
          <p:spPr>
            <a:xfrm>
              <a:off x="0" y="-1"/>
              <a:ext cx="2390918" cy="3240001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36" name="Retângulo 16"/>
          <p:cNvGrpSpPr/>
          <p:nvPr/>
        </p:nvGrpSpPr>
        <p:grpSpPr>
          <a:xfrm>
            <a:off x="144000" y="4407148"/>
            <a:ext cx="2376000" cy="164852"/>
            <a:chOff x="0" y="17411"/>
            <a:chExt cx="2390917" cy="189478"/>
          </a:xfrm>
          <a:solidFill>
            <a:schemeClr val="accent1">
              <a:lumMod val="50000"/>
            </a:schemeClr>
          </a:solidFill>
        </p:grpSpPr>
        <p:sp>
          <p:nvSpPr>
            <p:cNvPr id="34" name="Retângulo"/>
            <p:cNvSpPr/>
            <p:nvPr/>
          </p:nvSpPr>
          <p:spPr>
            <a:xfrm>
              <a:off x="0" y="17411"/>
              <a:ext cx="2390917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5" name="RELATO DE CASO"/>
            <p:cNvSpPr txBox="1"/>
            <p:nvPr/>
          </p:nvSpPr>
          <p:spPr>
            <a:xfrm>
              <a:off x="8988" y="22513"/>
              <a:ext cx="2375997" cy="1800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RELATO DE CASO</a:t>
              </a:r>
            </a:p>
          </p:txBody>
        </p:sp>
      </p:grpSp>
      <p:grpSp>
        <p:nvGrpSpPr>
          <p:cNvPr id="39" name="Retângulo 17"/>
          <p:cNvGrpSpPr/>
          <p:nvPr/>
        </p:nvGrpSpPr>
        <p:grpSpPr>
          <a:xfrm>
            <a:off x="144000" y="4571999"/>
            <a:ext cx="2376001" cy="4392001"/>
            <a:chOff x="0" y="0"/>
            <a:chExt cx="2390918" cy="4085772"/>
          </a:xfrm>
        </p:grpSpPr>
        <p:sp>
          <p:nvSpPr>
            <p:cNvPr id="37" name="Retângulo"/>
            <p:cNvSpPr/>
            <p:nvPr/>
          </p:nvSpPr>
          <p:spPr>
            <a:xfrm>
              <a:off x="0" y="0"/>
              <a:ext cx="2390918" cy="408577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38" name="Aqui vai o texto ..."/>
            <p:cNvSpPr txBox="1"/>
            <p:nvPr/>
          </p:nvSpPr>
          <p:spPr>
            <a:xfrm>
              <a:off x="0" y="0"/>
              <a:ext cx="2390918" cy="4085772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43" name="Retângulo 18"/>
          <p:cNvGrpSpPr/>
          <p:nvPr/>
        </p:nvGrpSpPr>
        <p:grpSpPr>
          <a:xfrm>
            <a:off x="2628000" y="5562000"/>
            <a:ext cx="2376000" cy="180000"/>
            <a:chOff x="0" y="0"/>
            <a:chExt cx="2390917" cy="224299"/>
          </a:xfrm>
          <a:solidFill>
            <a:schemeClr val="accent1">
              <a:lumMod val="50000"/>
            </a:schemeClr>
          </a:solidFill>
        </p:grpSpPr>
        <p:sp>
          <p:nvSpPr>
            <p:cNvPr id="41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 anchorCtr="0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2" name="DISCUSSÃO: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 anchorCtr="0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DISCUSSÃO</a:t>
              </a:r>
            </a:p>
          </p:txBody>
        </p:sp>
      </p:grpSp>
      <p:grpSp>
        <p:nvGrpSpPr>
          <p:cNvPr id="46" name="Retângulo 19"/>
          <p:cNvGrpSpPr/>
          <p:nvPr/>
        </p:nvGrpSpPr>
        <p:grpSpPr>
          <a:xfrm>
            <a:off x="2628000" y="5741999"/>
            <a:ext cx="2376000" cy="1468800"/>
            <a:chOff x="0" y="0"/>
            <a:chExt cx="2390917" cy="1260000"/>
          </a:xfrm>
        </p:grpSpPr>
        <p:sp>
          <p:nvSpPr>
            <p:cNvPr id="44" name="Retângulo"/>
            <p:cNvSpPr/>
            <p:nvPr/>
          </p:nvSpPr>
          <p:spPr>
            <a:xfrm>
              <a:off x="0" y="0"/>
              <a:ext cx="2390918" cy="1260001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5" name="Aqui vai o texto ..."/>
            <p:cNvSpPr txBox="1"/>
            <p:nvPr/>
          </p:nvSpPr>
          <p:spPr>
            <a:xfrm>
              <a:off x="0" y="0"/>
              <a:ext cx="2390918" cy="243869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grpSp>
        <p:nvGrpSpPr>
          <p:cNvPr id="49" name="Retângulo 20"/>
          <p:cNvGrpSpPr/>
          <p:nvPr/>
        </p:nvGrpSpPr>
        <p:grpSpPr>
          <a:xfrm>
            <a:off x="2628000" y="7318800"/>
            <a:ext cx="2376001" cy="180000"/>
            <a:chOff x="0" y="0"/>
            <a:chExt cx="2390917" cy="224299"/>
          </a:xfrm>
          <a:solidFill>
            <a:schemeClr val="accent1">
              <a:lumMod val="50000"/>
            </a:schemeClr>
          </a:solidFill>
        </p:grpSpPr>
        <p:sp>
          <p:nvSpPr>
            <p:cNvPr id="47" name="Retângulo"/>
            <p:cNvSpPr/>
            <p:nvPr/>
          </p:nvSpPr>
          <p:spPr>
            <a:xfrm>
              <a:off x="0" y="17411"/>
              <a:ext cx="2390918" cy="189478"/>
            </a:xfrm>
            <a:prstGeom prst="rect">
              <a:avLst/>
            </a:prstGeom>
            <a:grpFill/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15610" rIns="15610" bIns="15610" numCol="1" anchor="ctr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8" name="REFERÊNCIAS BIBLIOGRÁFICAS"/>
            <p:cNvSpPr txBox="1"/>
            <p:nvPr/>
          </p:nvSpPr>
          <p:spPr>
            <a:xfrm>
              <a:off x="0" y="0"/>
              <a:ext cx="2390918" cy="224300"/>
            </a:xfrm>
            <a:prstGeom prst="rect">
              <a:avLst/>
            </a:prstGeom>
            <a:grp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15610" rIns="15610" bIns="15610" numCol="1" anchor="ctr">
              <a:noAutofit/>
            </a:bodyPr>
            <a:lstStyle>
              <a:lvl1pPr>
                <a:defRPr sz="700" b="1"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REFERÊNCIAS BIBLIOGRÁFICAS</a:t>
              </a:r>
            </a:p>
          </p:txBody>
        </p:sp>
      </p:grpSp>
      <p:grpSp>
        <p:nvGrpSpPr>
          <p:cNvPr id="52" name="Retângulo 21"/>
          <p:cNvGrpSpPr/>
          <p:nvPr/>
        </p:nvGrpSpPr>
        <p:grpSpPr>
          <a:xfrm>
            <a:off x="2627999" y="7484827"/>
            <a:ext cx="2376003" cy="1482776"/>
            <a:chOff x="-1" y="-1"/>
            <a:chExt cx="2390919" cy="1271989"/>
          </a:xfrm>
        </p:grpSpPr>
        <p:sp>
          <p:nvSpPr>
            <p:cNvPr id="50" name="Retângulo"/>
            <p:cNvSpPr/>
            <p:nvPr/>
          </p:nvSpPr>
          <p:spPr>
            <a:xfrm>
              <a:off x="-1" y="11986"/>
              <a:ext cx="2390918" cy="1260002"/>
            </a:xfrm>
            <a:prstGeom prst="rect">
              <a:avLst/>
            </a:prstGeom>
            <a:solidFill>
              <a:srgbClr val="FFFFFF"/>
            </a:solidFill>
            <a:ln w="3175" cap="flat">
              <a:solidFill>
                <a:srgbClr val="D9D9D9"/>
              </a:solidFill>
              <a:prstDash val="solid"/>
              <a:round/>
            </a:ln>
            <a:effectLst/>
          </p:spPr>
          <p:txBody>
            <a:bodyPr wrap="square" lIns="54000" tIns="54000" rIns="54000" bIns="54000" numCol="1" anchor="t">
              <a:noAutofit/>
            </a:bodyPr>
            <a:lstStyle/>
            <a:p>
              <a:pPr>
                <a:defRPr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51" name="Aqui vai o texto ..."/>
            <p:cNvSpPr txBox="1"/>
            <p:nvPr/>
          </p:nvSpPr>
          <p:spPr>
            <a:xfrm>
              <a:off x="0" y="-1"/>
              <a:ext cx="2390918" cy="250337"/>
            </a:xfrm>
            <a:prstGeom prst="rect">
              <a:avLst/>
            </a:prstGeom>
            <a:noFill/>
            <a:ln w="3175" cap="flat">
              <a:noFill/>
              <a:miter lim="400000"/>
            </a:ln>
            <a:effectLst/>
            <a:extLst>
              <a:ext uri="{C572A759-6A51-4108-AA02-DFA0A04FC94B}">
                <ma14:wrappingTextBoxFlag xmlns="" xmlns:m="http://schemas.openxmlformats.org/officeDocument/2006/math" xmlns:a14="http://schemas.microsoft.com/office/drawing/2010/main" xmlns:ma14="http://schemas.microsoft.com/office/mac/drawingml/2011/main" val="1"/>
              </a:ext>
            </a:extLst>
          </p:spPr>
          <p:txBody>
            <a:bodyPr wrap="square" lIns="54000" tIns="54000" rIns="54000" bIns="54000" numCol="1" anchor="t">
              <a:noAutofit/>
            </a:bodyPr>
            <a:lstStyle>
              <a:lvl1pPr>
                <a:defRPr sz="600">
                  <a:solidFill>
                    <a:srgbClr val="404040"/>
                  </a:solidFill>
                  <a:latin typeface="Trebuchet MS"/>
                  <a:ea typeface="Trebuchet MS"/>
                  <a:cs typeface="Trebuchet MS"/>
                  <a:sym typeface="Trebuchet MS"/>
                </a:defRPr>
              </a:lvl1pPr>
            </a:lstStyle>
            <a:p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Aqui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vai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o </a:t>
              </a:r>
              <a:r>
                <a:rPr sz="1000" dirty="0" err="1">
                  <a:latin typeface="Arial" panose="020B0604020202020204" pitchFamily="34" charset="0"/>
                  <a:cs typeface="Arial" panose="020B0604020202020204" pitchFamily="34" charset="0"/>
                </a:rPr>
                <a:t>texto</a:t>
              </a:r>
              <a:r>
                <a:rPr sz="1000" dirty="0">
                  <a:latin typeface="Arial" panose="020B0604020202020204" pitchFamily="34" charset="0"/>
                  <a:cs typeface="Arial" panose="020B0604020202020204" pitchFamily="34" charset="0"/>
                </a:rPr>
                <a:t> ...</a:t>
              </a:r>
            </a:p>
          </p:txBody>
        </p:sp>
      </p:grpSp>
      <p:sp>
        <p:nvSpPr>
          <p:cNvPr id="6" name="Retângulo 5">
            <a:extLst>
              <a:ext uri="{FF2B5EF4-FFF2-40B4-BE49-F238E27FC236}">
                <a16:creationId xmlns:a16="http://schemas.microsoft.com/office/drawing/2014/main" id="{5AAACBF3-D114-F64E-D70F-C70E63F0BBB5}"/>
              </a:ext>
            </a:extLst>
          </p:cNvPr>
          <p:cNvSpPr/>
          <p:nvPr/>
        </p:nvSpPr>
        <p:spPr>
          <a:xfrm>
            <a:off x="26" y="-9480"/>
            <a:ext cx="5146093" cy="1342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4" name="Imagem 3">
            <a:extLst>
              <a:ext uri="{FF2B5EF4-FFF2-40B4-BE49-F238E27FC236}">
                <a16:creationId xmlns:a16="http://schemas.microsoft.com/office/drawing/2014/main" id="{FD5FBEF5-E3D9-4234-A936-4F670708DE06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090" y="-128567"/>
            <a:ext cx="1683317" cy="2257414"/>
          </a:xfrm>
          <a:prstGeom prst="rect">
            <a:avLst/>
          </a:prstGeom>
        </p:spPr>
      </p:pic>
      <p:sp>
        <p:nvSpPr>
          <p:cNvPr id="40" name="Retângulo 39">
            <a:extLst>
              <a:ext uri="{FF2B5EF4-FFF2-40B4-BE49-F238E27FC236}">
                <a16:creationId xmlns:a16="http://schemas.microsoft.com/office/drawing/2014/main" id="{D610362D-89C0-42D3-A9B3-3752F8F8B07A}"/>
              </a:ext>
            </a:extLst>
          </p:cNvPr>
          <p:cNvSpPr/>
          <p:nvPr/>
        </p:nvSpPr>
        <p:spPr>
          <a:xfrm>
            <a:off x="2170" y="9022451"/>
            <a:ext cx="5146093" cy="134243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DELO TEMPLATE E POSTER">
  <a:themeElements>
    <a:clrScheme name="MODELO TEMPLATE E POSTER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A8D94"/>
      </a:accent1>
      <a:accent2>
        <a:srgbClr val="D5E8EA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0000FF"/>
      </a:hlink>
      <a:folHlink>
        <a:srgbClr val="FF00FF"/>
      </a:folHlink>
    </a:clrScheme>
    <a:fontScheme name="MODELO TEMPLATE E POSTER">
      <a:majorFont>
        <a:latin typeface="Georgia"/>
        <a:ea typeface="Georgia"/>
        <a:cs typeface="Georgia"/>
      </a:majorFont>
      <a:minorFont>
        <a:latin typeface="Helvetica"/>
        <a:ea typeface="Helvetica"/>
        <a:cs typeface="Helvetica"/>
      </a:minorFont>
    </a:fontScheme>
    <a:fmtScheme name="MODELO TEMPLATE E POSTE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12700" dir="5400000" rotWithShape="0">
              <a:srgbClr val="000000">
                <a:alpha val="4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17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15610" tIns="15610" rIns="15610" bIns="15610" numCol="1" spcCol="38100" rtlCol="0" anchor="ctr">
        <a:spAutoFit/>
      </a:bodyPr>
      <a:lstStyle>
        <a:defPPr marL="0" marR="0" indent="0" algn="l" defTabSz="9074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175" cap="flat">
          <a:solidFill>
            <a:schemeClr val="accent1"/>
          </a:solidFill>
          <a:prstDash val="solid"/>
          <a:round/>
        </a:ln>
        <a:effectLst>
          <a:outerShdw blurRad="12700" dir="5400000" rotWithShape="0">
            <a:srgbClr val="000000">
              <a:alpha val="40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3175" cap="flat">
          <a:noFill/>
          <a:miter lim="400000"/>
        </a:ln>
        <a:effectLst/>
        <a:sp3d/>
      </a:spPr>
      <a:bodyPr rot="0" spcFirstLastPara="1" vertOverflow="overflow" horzOverflow="overflow" vert="horz" wrap="square" lIns="15610" tIns="15610" rIns="15610" bIns="15610" numCol="1" spcCol="38100" rtlCol="0" anchor="t">
        <a:spAutoFit/>
      </a:bodyPr>
      <a:lstStyle>
        <a:defPPr marL="0" marR="0" indent="0" algn="l" defTabSz="907494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6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Georgi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</TotalTime>
  <Words>44</Words>
  <Application>Microsoft Office PowerPoint</Application>
  <PresentationFormat>Personalizar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Georgia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Rodrigo</dc:creator>
  <cp:lastModifiedBy>Rodrigo</cp:lastModifiedBy>
  <cp:revision>87</cp:revision>
  <dcterms:modified xsi:type="dcterms:W3CDTF">2025-01-23T14:19:01Z</dcterms:modified>
</cp:coreProperties>
</file>