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9144000" cx="514825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6" roundtripDataSignature="AMtx7mhhWYh/NG1Hh/2JMOrIF7hjk7Vue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463800" y="685800"/>
            <a:ext cx="1930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latin typeface="Georgia"/>
                <a:ea typeface="Georgia"/>
                <a:cs typeface="Georgia"/>
                <a:sym typeface="Georgia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latin typeface="Georgia"/>
                <a:ea typeface="Georgia"/>
                <a:cs typeface="Georgia"/>
                <a:sym typeface="Georgia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latin typeface="Georgia"/>
                <a:ea typeface="Georgia"/>
                <a:cs typeface="Georgia"/>
                <a:sym typeface="Georgia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latin typeface="Georgia"/>
                <a:ea typeface="Georgia"/>
                <a:cs typeface="Georgia"/>
                <a:sym typeface="Georgia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latin typeface="Georgia"/>
                <a:ea typeface="Georgia"/>
                <a:cs typeface="Georgia"/>
                <a:sym typeface="Georgia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latin typeface="Georgia"/>
                <a:ea typeface="Georgia"/>
                <a:cs typeface="Georgia"/>
                <a:sym typeface="Georgia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latin typeface="Georgia"/>
                <a:ea typeface="Georgia"/>
                <a:cs typeface="Georgia"/>
                <a:sym typeface="Georgia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latin typeface="Georgia"/>
                <a:ea typeface="Georgia"/>
                <a:cs typeface="Georgia"/>
                <a:sym typeface="Georgia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:notes"/>
          <p:cNvSpPr/>
          <p:nvPr>
            <p:ph idx="2" type="sldImg"/>
          </p:nvPr>
        </p:nvSpPr>
        <p:spPr>
          <a:xfrm>
            <a:off x="2463800" y="685800"/>
            <a:ext cx="1930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Duas Partes de Conteúdo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idx="12" type="sldNum"/>
          </p:nvPr>
        </p:nvSpPr>
        <p:spPr>
          <a:xfrm>
            <a:off x="3635961" y="8475134"/>
            <a:ext cx="115835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507"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 sz="507"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 sz="507"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 sz="507"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 sz="507"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 sz="507"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 sz="507"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 sz="507"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 sz="507"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2"/>
          <p:cNvSpPr txBox="1"/>
          <p:nvPr>
            <p:ph type="title"/>
          </p:nvPr>
        </p:nvSpPr>
        <p:spPr>
          <a:xfrm>
            <a:off x="354614" y="609600"/>
            <a:ext cx="1660449" cy="2133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1"/>
              <a:buFont typeface="Calibri"/>
              <a:buNone/>
              <a:defRPr sz="135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2"/>
          <p:cNvSpPr/>
          <p:nvPr>
            <p:ph idx="2" type="pic"/>
          </p:nvPr>
        </p:nvSpPr>
        <p:spPr>
          <a:xfrm>
            <a:off x="2188682" y="1316567"/>
            <a:ext cx="2606308" cy="6498167"/>
          </a:xfrm>
          <a:prstGeom prst="rect">
            <a:avLst/>
          </a:prstGeom>
          <a:noFill/>
          <a:ln>
            <a:noFill/>
          </a:ln>
        </p:spPr>
      </p:sp>
      <p:sp>
        <p:nvSpPr>
          <p:cNvPr id="65" name="Google Shape;65;p12"/>
          <p:cNvSpPr txBox="1"/>
          <p:nvPr>
            <p:ph idx="1" type="body"/>
          </p:nvPr>
        </p:nvSpPr>
        <p:spPr>
          <a:xfrm>
            <a:off x="354614" y="2743200"/>
            <a:ext cx="1660449" cy="5082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422"/>
              </a:spcBef>
              <a:spcAft>
                <a:spcPts val="0"/>
              </a:spcAft>
              <a:buClr>
                <a:schemeClr val="dk1"/>
              </a:buClr>
              <a:buSzPts val="676"/>
              <a:buNone/>
              <a:defRPr sz="676"/>
            </a:lvl1pPr>
            <a:lvl2pPr indent="-228600" lvl="1" marL="9144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591"/>
              <a:buNone/>
              <a:defRPr sz="591"/>
            </a:lvl2pPr>
            <a:lvl3pPr indent="-228600" lvl="2" marL="13716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507"/>
              <a:buNone/>
              <a:defRPr sz="507"/>
            </a:lvl3pPr>
            <a:lvl4pPr indent="-228600" lvl="3" marL="18288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422"/>
              <a:buNone/>
              <a:defRPr sz="421"/>
            </a:lvl4pPr>
            <a:lvl5pPr indent="-228600" lvl="4" marL="22860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422"/>
              <a:buNone/>
              <a:defRPr sz="421"/>
            </a:lvl5pPr>
            <a:lvl6pPr indent="-228600" lvl="5" marL="27432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422"/>
              <a:buNone/>
              <a:defRPr sz="421"/>
            </a:lvl6pPr>
            <a:lvl7pPr indent="-228600" lvl="6" marL="32004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422"/>
              <a:buNone/>
              <a:defRPr sz="421"/>
            </a:lvl7pPr>
            <a:lvl8pPr indent="-228600" lvl="7" marL="36576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422"/>
              <a:buNone/>
              <a:defRPr sz="421"/>
            </a:lvl8pPr>
            <a:lvl9pPr indent="-228600" lvl="8" marL="41148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422"/>
              <a:buNone/>
              <a:defRPr sz="421"/>
            </a:lvl9pPr>
          </a:lstStyle>
          <a:p/>
        </p:txBody>
      </p:sp>
      <p:sp>
        <p:nvSpPr>
          <p:cNvPr id="66" name="Google Shape;66;p12"/>
          <p:cNvSpPr txBox="1"/>
          <p:nvPr>
            <p:ph idx="10" type="dt"/>
          </p:nvPr>
        </p:nvSpPr>
        <p:spPr>
          <a:xfrm>
            <a:off x="353943" y="8475134"/>
            <a:ext cx="115835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2"/>
          <p:cNvSpPr txBox="1"/>
          <p:nvPr>
            <p:ph idx="11" type="ftr"/>
          </p:nvPr>
        </p:nvSpPr>
        <p:spPr>
          <a:xfrm>
            <a:off x="1705362" y="8475134"/>
            <a:ext cx="173753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2"/>
          <p:cNvSpPr txBox="1"/>
          <p:nvPr>
            <p:ph idx="12" type="sldNum"/>
          </p:nvPr>
        </p:nvSpPr>
        <p:spPr>
          <a:xfrm>
            <a:off x="3635961" y="8475134"/>
            <a:ext cx="115835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3"/>
          <p:cNvSpPr txBox="1"/>
          <p:nvPr>
            <p:ph type="title"/>
          </p:nvPr>
        </p:nvSpPr>
        <p:spPr>
          <a:xfrm>
            <a:off x="353943" y="486834"/>
            <a:ext cx="4440377" cy="1767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1" type="body"/>
          </p:nvPr>
        </p:nvSpPr>
        <p:spPr>
          <a:xfrm rot="5400000">
            <a:off x="-326760" y="3114871"/>
            <a:ext cx="5801784" cy="44403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42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" name="Google Shape;72;p13"/>
          <p:cNvSpPr txBox="1"/>
          <p:nvPr>
            <p:ph idx="10" type="dt"/>
          </p:nvPr>
        </p:nvSpPr>
        <p:spPr>
          <a:xfrm>
            <a:off x="353943" y="8475134"/>
            <a:ext cx="115835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3"/>
          <p:cNvSpPr txBox="1"/>
          <p:nvPr>
            <p:ph idx="11" type="ftr"/>
          </p:nvPr>
        </p:nvSpPr>
        <p:spPr>
          <a:xfrm>
            <a:off x="1705362" y="8475134"/>
            <a:ext cx="173753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3635961" y="8475134"/>
            <a:ext cx="115835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o e Título Vertical" type="vertTitleAndTx">
  <p:cSld name="VERTICAL_TITLE_AND_VERTICAL_TEX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4"/>
          <p:cNvSpPr txBox="1"/>
          <p:nvPr>
            <p:ph type="title"/>
          </p:nvPr>
        </p:nvSpPr>
        <p:spPr>
          <a:xfrm rot="5400000">
            <a:off x="364715" y="3806346"/>
            <a:ext cx="7749117" cy="11100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" type="body"/>
          </p:nvPr>
        </p:nvSpPr>
        <p:spPr>
          <a:xfrm rot="5400000">
            <a:off x="-1887651" y="2728428"/>
            <a:ext cx="7749117" cy="32659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42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" name="Google Shape;78;p14"/>
          <p:cNvSpPr txBox="1"/>
          <p:nvPr>
            <p:ph idx="10" type="dt"/>
          </p:nvPr>
        </p:nvSpPr>
        <p:spPr>
          <a:xfrm>
            <a:off x="353943" y="8475134"/>
            <a:ext cx="115835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11" type="ftr"/>
          </p:nvPr>
        </p:nvSpPr>
        <p:spPr>
          <a:xfrm>
            <a:off x="1705362" y="8475134"/>
            <a:ext cx="173753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4"/>
          <p:cNvSpPr txBox="1"/>
          <p:nvPr>
            <p:ph idx="12" type="sldNum"/>
          </p:nvPr>
        </p:nvSpPr>
        <p:spPr>
          <a:xfrm>
            <a:off x="3635961" y="8475134"/>
            <a:ext cx="115835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/>
          <p:nvPr>
            <p:ph type="ctrTitle"/>
          </p:nvPr>
        </p:nvSpPr>
        <p:spPr>
          <a:xfrm>
            <a:off x="643533" y="1496484"/>
            <a:ext cx="3861197" cy="31834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34"/>
              <a:buFont typeface="Calibri"/>
              <a:buNone/>
              <a:defRPr sz="2534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4"/>
          <p:cNvSpPr txBox="1"/>
          <p:nvPr>
            <p:ph idx="1" type="subTitle"/>
          </p:nvPr>
        </p:nvSpPr>
        <p:spPr>
          <a:xfrm>
            <a:off x="643533" y="4802717"/>
            <a:ext cx="3861197" cy="22076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422"/>
              </a:spcBef>
              <a:spcAft>
                <a:spcPts val="0"/>
              </a:spcAft>
              <a:buClr>
                <a:schemeClr val="dk1"/>
              </a:buClr>
              <a:buSzPts val="1014"/>
              <a:buNone/>
              <a:defRPr sz="1014"/>
            </a:lvl1pPr>
            <a:lvl2pPr lvl="1" algn="ctr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845"/>
              <a:buNone/>
              <a:defRPr sz="845"/>
            </a:lvl2pPr>
            <a:lvl3pPr lvl="2" algn="ctr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760"/>
              <a:buNone/>
              <a:defRPr sz="760"/>
            </a:lvl3pPr>
            <a:lvl4pPr lvl="3" algn="ctr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676"/>
              <a:buNone/>
              <a:defRPr sz="676"/>
            </a:lvl4pPr>
            <a:lvl5pPr lvl="4" algn="ctr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676"/>
              <a:buNone/>
              <a:defRPr sz="676"/>
            </a:lvl5pPr>
            <a:lvl6pPr lvl="5" algn="ctr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676"/>
              <a:buNone/>
              <a:defRPr sz="676"/>
            </a:lvl6pPr>
            <a:lvl7pPr lvl="6" algn="ctr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676"/>
              <a:buNone/>
              <a:defRPr sz="676"/>
            </a:lvl7pPr>
            <a:lvl8pPr lvl="7" algn="ctr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676"/>
              <a:buNone/>
              <a:defRPr sz="676"/>
            </a:lvl8pPr>
            <a:lvl9pPr lvl="8" algn="ctr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676"/>
              <a:buNone/>
              <a:defRPr sz="676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/>
          <p:nvPr>
            <p:ph type="title"/>
          </p:nvPr>
        </p:nvSpPr>
        <p:spPr>
          <a:xfrm>
            <a:off x="353943" y="486834"/>
            <a:ext cx="4440377" cy="1767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" type="body"/>
          </p:nvPr>
        </p:nvSpPr>
        <p:spPr>
          <a:xfrm>
            <a:off x="353943" y="2434167"/>
            <a:ext cx="4440377" cy="5801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42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" name="Google Shape;21;p5"/>
          <p:cNvSpPr txBox="1"/>
          <p:nvPr>
            <p:ph idx="10" type="dt"/>
          </p:nvPr>
        </p:nvSpPr>
        <p:spPr>
          <a:xfrm>
            <a:off x="353943" y="8475134"/>
            <a:ext cx="115835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1" type="ftr"/>
          </p:nvPr>
        </p:nvSpPr>
        <p:spPr>
          <a:xfrm>
            <a:off x="1705362" y="8475134"/>
            <a:ext cx="173753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2" type="sldNum"/>
          </p:nvPr>
        </p:nvSpPr>
        <p:spPr>
          <a:xfrm>
            <a:off x="3635961" y="8475134"/>
            <a:ext cx="115835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 txBox="1"/>
          <p:nvPr>
            <p:ph type="title"/>
          </p:nvPr>
        </p:nvSpPr>
        <p:spPr>
          <a:xfrm>
            <a:off x="351262" y="2279652"/>
            <a:ext cx="4440377" cy="38036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34"/>
              <a:buFont typeface="Calibri"/>
              <a:buNone/>
              <a:defRPr sz="2534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6"/>
          <p:cNvSpPr txBox="1"/>
          <p:nvPr>
            <p:ph idx="1" type="body"/>
          </p:nvPr>
        </p:nvSpPr>
        <p:spPr>
          <a:xfrm>
            <a:off x="351262" y="6119285"/>
            <a:ext cx="4440377" cy="200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422"/>
              </a:spcBef>
              <a:spcAft>
                <a:spcPts val="0"/>
              </a:spcAft>
              <a:buClr>
                <a:srgbClr val="888888"/>
              </a:buClr>
              <a:buSzPts val="1014"/>
              <a:buNone/>
              <a:defRPr sz="1014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rgbClr val="888888"/>
              </a:buClr>
              <a:buSzPts val="845"/>
              <a:buNone/>
              <a:defRPr sz="845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rgbClr val="888888"/>
              </a:buClr>
              <a:buSzPts val="760"/>
              <a:buNone/>
              <a:defRPr sz="76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rgbClr val="888888"/>
              </a:buClr>
              <a:buSzPts val="676"/>
              <a:buNone/>
              <a:defRPr sz="676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rgbClr val="888888"/>
              </a:buClr>
              <a:buSzPts val="676"/>
              <a:buNone/>
              <a:defRPr sz="676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rgbClr val="888888"/>
              </a:buClr>
              <a:buSzPts val="676"/>
              <a:buNone/>
              <a:defRPr sz="676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rgbClr val="888888"/>
              </a:buClr>
              <a:buSzPts val="676"/>
              <a:buNone/>
              <a:defRPr sz="676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rgbClr val="888888"/>
              </a:buClr>
              <a:buSzPts val="676"/>
              <a:buNone/>
              <a:defRPr sz="676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rgbClr val="888888"/>
              </a:buClr>
              <a:buSzPts val="676"/>
              <a:buNone/>
              <a:defRPr sz="676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7" name="Google Shape;27;p6"/>
          <p:cNvSpPr txBox="1"/>
          <p:nvPr>
            <p:ph idx="10" type="dt"/>
          </p:nvPr>
        </p:nvSpPr>
        <p:spPr>
          <a:xfrm>
            <a:off x="353943" y="8475134"/>
            <a:ext cx="115835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1" type="ftr"/>
          </p:nvPr>
        </p:nvSpPr>
        <p:spPr>
          <a:xfrm>
            <a:off x="1705362" y="8475134"/>
            <a:ext cx="173753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2" type="sldNum"/>
          </p:nvPr>
        </p:nvSpPr>
        <p:spPr>
          <a:xfrm>
            <a:off x="3635961" y="8475134"/>
            <a:ext cx="115835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/>
          <p:nvPr>
            <p:ph type="title"/>
          </p:nvPr>
        </p:nvSpPr>
        <p:spPr>
          <a:xfrm>
            <a:off x="353943" y="486834"/>
            <a:ext cx="4440377" cy="1767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1" type="body"/>
          </p:nvPr>
        </p:nvSpPr>
        <p:spPr>
          <a:xfrm>
            <a:off x="353943" y="2434167"/>
            <a:ext cx="2188012" cy="5801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42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7"/>
          <p:cNvSpPr txBox="1"/>
          <p:nvPr>
            <p:ph idx="2" type="body"/>
          </p:nvPr>
        </p:nvSpPr>
        <p:spPr>
          <a:xfrm>
            <a:off x="2606308" y="2434167"/>
            <a:ext cx="2188012" cy="5801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42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" name="Google Shape;34;p7"/>
          <p:cNvSpPr txBox="1"/>
          <p:nvPr>
            <p:ph idx="10" type="dt"/>
          </p:nvPr>
        </p:nvSpPr>
        <p:spPr>
          <a:xfrm>
            <a:off x="353943" y="8475134"/>
            <a:ext cx="115835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1" type="ftr"/>
          </p:nvPr>
        </p:nvSpPr>
        <p:spPr>
          <a:xfrm>
            <a:off x="1705362" y="8475134"/>
            <a:ext cx="173753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7"/>
          <p:cNvSpPr txBox="1"/>
          <p:nvPr>
            <p:ph idx="12" type="sldNum"/>
          </p:nvPr>
        </p:nvSpPr>
        <p:spPr>
          <a:xfrm>
            <a:off x="3635961" y="8475134"/>
            <a:ext cx="115835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/>
          <p:nvPr>
            <p:ph type="title"/>
          </p:nvPr>
        </p:nvSpPr>
        <p:spPr>
          <a:xfrm>
            <a:off x="354614" y="486834"/>
            <a:ext cx="4440377" cy="1767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8"/>
          <p:cNvSpPr txBox="1"/>
          <p:nvPr>
            <p:ph idx="1" type="body"/>
          </p:nvPr>
        </p:nvSpPr>
        <p:spPr>
          <a:xfrm>
            <a:off x="354614" y="2241551"/>
            <a:ext cx="2177956" cy="10985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422"/>
              </a:spcBef>
              <a:spcAft>
                <a:spcPts val="0"/>
              </a:spcAft>
              <a:buClr>
                <a:schemeClr val="dk1"/>
              </a:buClr>
              <a:buSzPts val="1014"/>
              <a:buNone/>
              <a:defRPr b="1" sz="1014"/>
            </a:lvl1pPr>
            <a:lvl2pPr indent="-228600" lvl="1" marL="9144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845"/>
              <a:buNone/>
              <a:defRPr b="1" sz="845"/>
            </a:lvl2pPr>
            <a:lvl3pPr indent="-228600" lvl="2" marL="13716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760"/>
              <a:buNone/>
              <a:defRPr b="1" sz="760"/>
            </a:lvl3pPr>
            <a:lvl4pPr indent="-228600" lvl="3" marL="18288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676"/>
              <a:buNone/>
              <a:defRPr b="1" sz="676"/>
            </a:lvl4pPr>
            <a:lvl5pPr indent="-228600" lvl="4" marL="22860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676"/>
              <a:buNone/>
              <a:defRPr b="1" sz="676"/>
            </a:lvl5pPr>
            <a:lvl6pPr indent="-228600" lvl="5" marL="27432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676"/>
              <a:buNone/>
              <a:defRPr b="1" sz="676"/>
            </a:lvl6pPr>
            <a:lvl7pPr indent="-228600" lvl="6" marL="32004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676"/>
              <a:buNone/>
              <a:defRPr b="1" sz="676"/>
            </a:lvl7pPr>
            <a:lvl8pPr indent="-228600" lvl="7" marL="36576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676"/>
              <a:buNone/>
              <a:defRPr b="1" sz="676"/>
            </a:lvl8pPr>
            <a:lvl9pPr indent="-228600" lvl="8" marL="41148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676"/>
              <a:buNone/>
              <a:defRPr b="1" sz="676"/>
            </a:lvl9pPr>
          </a:lstStyle>
          <a:p/>
        </p:txBody>
      </p:sp>
      <p:sp>
        <p:nvSpPr>
          <p:cNvPr id="40" name="Google Shape;40;p8"/>
          <p:cNvSpPr txBox="1"/>
          <p:nvPr>
            <p:ph idx="2" type="body"/>
          </p:nvPr>
        </p:nvSpPr>
        <p:spPr>
          <a:xfrm>
            <a:off x="354614" y="3340100"/>
            <a:ext cx="2177956" cy="4912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42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8"/>
          <p:cNvSpPr txBox="1"/>
          <p:nvPr>
            <p:ph idx="3" type="body"/>
          </p:nvPr>
        </p:nvSpPr>
        <p:spPr>
          <a:xfrm>
            <a:off x="2606308" y="2241551"/>
            <a:ext cx="2188682" cy="10985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422"/>
              </a:spcBef>
              <a:spcAft>
                <a:spcPts val="0"/>
              </a:spcAft>
              <a:buClr>
                <a:schemeClr val="dk1"/>
              </a:buClr>
              <a:buSzPts val="1014"/>
              <a:buNone/>
              <a:defRPr b="1" sz="1014"/>
            </a:lvl1pPr>
            <a:lvl2pPr indent="-228600" lvl="1" marL="9144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845"/>
              <a:buNone/>
              <a:defRPr b="1" sz="845"/>
            </a:lvl2pPr>
            <a:lvl3pPr indent="-228600" lvl="2" marL="13716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760"/>
              <a:buNone/>
              <a:defRPr b="1" sz="760"/>
            </a:lvl3pPr>
            <a:lvl4pPr indent="-228600" lvl="3" marL="18288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676"/>
              <a:buNone/>
              <a:defRPr b="1" sz="676"/>
            </a:lvl4pPr>
            <a:lvl5pPr indent="-228600" lvl="4" marL="22860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676"/>
              <a:buNone/>
              <a:defRPr b="1" sz="676"/>
            </a:lvl5pPr>
            <a:lvl6pPr indent="-228600" lvl="5" marL="27432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676"/>
              <a:buNone/>
              <a:defRPr b="1" sz="676"/>
            </a:lvl6pPr>
            <a:lvl7pPr indent="-228600" lvl="6" marL="32004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676"/>
              <a:buNone/>
              <a:defRPr b="1" sz="676"/>
            </a:lvl7pPr>
            <a:lvl8pPr indent="-228600" lvl="7" marL="36576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676"/>
              <a:buNone/>
              <a:defRPr b="1" sz="676"/>
            </a:lvl8pPr>
            <a:lvl9pPr indent="-228600" lvl="8" marL="41148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676"/>
              <a:buNone/>
              <a:defRPr b="1" sz="676"/>
            </a:lvl9pPr>
          </a:lstStyle>
          <a:p/>
        </p:txBody>
      </p:sp>
      <p:sp>
        <p:nvSpPr>
          <p:cNvPr id="42" name="Google Shape;42;p8"/>
          <p:cNvSpPr txBox="1"/>
          <p:nvPr>
            <p:ph idx="4" type="body"/>
          </p:nvPr>
        </p:nvSpPr>
        <p:spPr>
          <a:xfrm>
            <a:off x="2606308" y="3340100"/>
            <a:ext cx="2188682" cy="4912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42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3" name="Google Shape;43;p8"/>
          <p:cNvSpPr txBox="1"/>
          <p:nvPr>
            <p:ph idx="10" type="dt"/>
          </p:nvPr>
        </p:nvSpPr>
        <p:spPr>
          <a:xfrm>
            <a:off x="353943" y="8475134"/>
            <a:ext cx="115835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1" type="ftr"/>
          </p:nvPr>
        </p:nvSpPr>
        <p:spPr>
          <a:xfrm>
            <a:off x="1705362" y="8475134"/>
            <a:ext cx="173753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12" type="sldNum"/>
          </p:nvPr>
        </p:nvSpPr>
        <p:spPr>
          <a:xfrm>
            <a:off x="3635961" y="8475134"/>
            <a:ext cx="115835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9"/>
          <p:cNvSpPr txBox="1"/>
          <p:nvPr>
            <p:ph type="title"/>
          </p:nvPr>
        </p:nvSpPr>
        <p:spPr>
          <a:xfrm>
            <a:off x="353943" y="486834"/>
            <a:ext cx="4440377" cy="1767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0" type="dt"/>
          </p:nvPr>
        </p:nvSpPr>
        <p:spPr>
          <a:xfrm>
            <a:off x="353943" y="8475134"/>
            <a:ext cx="115835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1" type="ftr"/>
          </p:nvPr>
        </p:nvSpPr>
        <p:spPr>
          <a:xfrm>
            <a:off x="1705362" y="8475134"/>
            <a:ext cx="173753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9"/>
          <p:cNvSpPr txBox="1"/>
          <p:nvPr>
            <p:ph idx="12" type="sldNum"/>
          </p:nvPr>
        </p:nvSpPr>
        <p:spPr>
          <a:xfrm>
            <a:off x="3635961" y="8475134"/>
            <a:ext cx="115835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0"/>
          <p:cNvSpPr txBox="1"/>
          <p:nvPr>
            <p:ph idx="10" type="dt"/>
          </p:nvPr>
        </p:nvSpPr>
        <p:spPr>
          <a:xfrm>
            <a:off x="353943" y="8475134"/>
            <a:ext cx="115835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11" type="ftr"/>
          </p:nvPr>
        </p:nvSpPr>
        <p:spPr>
          <a:xfrm>
            <a:off x="1705362" y="8475134"/>
            <a:ext cx="173753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0"/>
          <p:cNvSpPr txBox="1"/>
          <p:nvPr>
            <p:ph idx="12" type="sldNum"/>
          </p:nvPr>
        </p:nvSpPr>
        <p:spPr>
          <a:xfrm>
            <a:off x="3635961" y="8475134"/>
            <a:ext cx="115835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 txBox="1"/>
          <p:nvPr>
            <p:ph type="title"/>
          </p:nvPr>
        </p:nvSpPr>
        <p:spPr>
          <a:xfrm>
            <a:off x="354614" y="609600"/>
            <a:ext cx="1660449" cy="2133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1"/>
              <a:buFont typeface="Calibri"/>
              <a:buNone/>
              <a:defRPr sz="135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1"/>
          <p:cNvSpPr txBox="1"/>
          <p:nvPr>
            <p:ph idx="1" type="body"/>
          </p:nvPr>
        </p:nvSpPr>
        <p:spPr>
          <a:xfrm>
            <a:off x="2188682" y="1316567"/>
            <a:ext cx="2606308" cy="64981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4388" lvl="0" marL="457200" algn="l">
              <a:lnSpc>
                <a:spcPct val="90000"/>
              </a:lnSpc>
              <a:spcBef>
                <a:spcPts val="422"/>
              </a:spcBef>
              <a:spcAft>
                <a:spcPts val="0"/>
              </a:spcAft>
              <a:buClr>
                <a:schemeClr val="dk1"/>
              </a:buClr>
              <a:buSzPts val="1351"/>
              <a:buChar char="•"/>
              <a:defRPr sz="1351"/>
            </a:lvl1pPr>
            <a:lvl2pPr indent="-303657" lvl="1" marL="9144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182"/>
              <a:buChar char="•"/>
              <a:defRPr sz="1182"/>
            </a:lvl2pPr>
            <a:lvl3pPr indent="-292989" lvl="2" marL="13716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014"/>
              <a:buChar char="•"/>
              <a:defRPr sz="1014"/>
            </a:lvl3pPr>
            <a:lvl4pPr indent="-282257" lvl="3" marL="18288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845"/>
              <a:buChar char="•"/>
              <a:defRPr sz="845"/>
            </a:lvl4pPr>
            <a:lvl5pPr indent="-282257" lvl="4" marL="22860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845"/>
              <a:buChar char="•"/>
              <a:defRPr sz="845"/>
            </a:lvl5pPr>
            <a:lvl6pPr indent="-282257" lvl="5" marL="27432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845"/>
              <a:buChar char="•"/>
              <a:defRPr sz="845"/>
            </a:lvl6pPr>
            <a:lvl7pPr indent="-282257" lvl="6" marL="32004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845"/>
              <a:buChar char="•"/>
              <a:defRPr sz="845"/>
            </a:lvl7pPr>
            <a:lvl8pPr indent="-282257" lvl="7" marL="36576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845"/>
              <a:buChar char="•"/>
              <a:defRPr sz="845"/>
            </a:lvl8pPr>
            <a:lvl9pPr indent="-282257" lvl="8" marL="41148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845"/>
              <a:buChar char="•"/>
              <a:defRPr sz="845"/>
            </a:lvl9pPr>
          </a:lstStyle>
          <a:p/>
        </p:txBody>
      </p:sp>
      <p:sp>
        <p:nvSpPr>
          <p:cNvPr id="58" name="Google Shape;58;p11"/>
          <p:cNvSpPr txBox="1"/>
          <p:nvPr>
            <p:ph idx="2" type="body"/>
          </p:nvPr>
        </p:nvSpPr>
        <p:spPr>
          <a:xfrm>
            <a:off x="354614" y="2743200"/>
            <a:ext cx="1660449" cy="5082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422"/>
              </a:spcBef>
              <a:spcAft>
                <a:spcPts val="0"/>
              </a:spcAft>
              <a:buClr>
                <a:schemeClr val="dk1"/>
              </a:buClr>
              <a:buSzPts val="676"/>
              <a:buNone/>
              <a:defRPr sz="676"/>
            </a:lvl1pPr>
            <a:lvl2pPr indent="-228600" lvl="1" marL="9144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591"/>
              <a:buNone/>
              <a:defRPr sz="591"/>
            </a:lvl2pPr>
            <a:lvl3pPr indent="-228600" lvl="2" marL="13716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507"/>
              <a:buNone/>
              <a:defRPr sz="507"/>
            </a:lvl3pPr>
            <a:lvl4pPr indent="-228600" lvl="3" marL="18288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422"/>
              <a:buNone/>
              <a:defRPr sz="421"/>
            </a:lvl4pPr>
            <a:lvl5pPr indent="-228600" lvl="4" marL="22860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422"/>
              <a:buNone/>
              <a:defRPr sz="421"/>
            </a:lvl5pPr>
            <a:lvl6pPr indent="-228600" lvl="5" marL="27432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422"/>
              <a:buNone/>
              <a:defRPr sz="421"/>
            </a:lvl6pPr>
            <a:lvl7pPr indent="-228600" lvl="6" marL="32004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422"/>
              <a:buNone/>
              <a:defRPr sz="421"/>
            </a:lvl7pPr>
            <a:lvl8pPr indent="-228600" lvl="7" marL="36576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422"/>
              <a:buNone/>
              <a:defRPr sz="421"/>
            </a:lvl8pPr>
            <a:lvl9pPr indent="-228600" lvl="8" marL="411480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422"/>
              <a:buNone/>
              <a:defRPr sz="421"/>
            </a:lvl9pPr>
          </a:lstStyle>
          <a:p/>
        </p:txBody>
      </p:sp>
      <p:sp>
        <p:nvSpPr>
          <p:cNvPr id="59" name="Google Shape;59;p11"/>
          <p:cNvSpPr txBox="1"/>
          <p:nvPr>
            <p:ph idx="10" type="dt"/>
          </p:nvPr>
        </p:nvSpPr>
        <p:spPr>
          <a:xfrm>
            <a:off x="353943" y="8475134"/>
            <a:ext cx="115835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1" type="ftr"/>
          </p:nvPr>
        </p:nvSpPr>
        <p:spPr>
          <a:xfrm>
            <a:off x="1705362" y="8475134"/>
            <a:ext cx="173753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1"/>
          <p:cNvSpPr txBox="1"/>
          <p:nvPr>
            <p:ph idx="12" type="sldNum"/>
          </p:nvPr>
        </p:nvSpPr>
        <p:spPr>
          <a:xfrm>
            <a:off x="3635961" y="8475134"/>
            <a:ext cx="115835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9.xml"/><Relationship Id="rId10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0.xml"/><Relationship Id="rId1" Type="http://schemas.openxmlformats.org/officeDocument/2006/relationships/image" Target="../media/image1.jpg"/><Relationship Id="rId2" Type="http://schemas.openxmlformats.org/officeDocument/2006/relationships/image" Target="../media/image2.jp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slideLayout" Target="../slideLayouts/slideLayout7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2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5148263" cy="2895898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oogle Shape;7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5410772"/>
            <a:ext cx="5148263" cy="373322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8;p2"/>
          <p:cNvSpPr txBox="1"/>
          <p:nvPr>
            <p:ph type="title"/>
          </p:nvPr>
        </p:nvSpPr>
        <p:spPr>
          <a:xfrm>
            <a:off x="353943" y="486834"/>
            <a:ext cx="4440377" cy="1767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58"/>
              <a:buFont typeface="Calibri"/>
              <a:buNone/>
              <a:defRPr b="0" i="0" sz="18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" name="Google Shape;9;p2"/>
          <p:cNvSpPr txBox="1"/>
          <p:nvPr>
            <p:ph idx="1" type="body"/>
          </p:nvPr>
        </p:nvSpPr>
        <p:spPr>
          <a:xfrm>
            <a:off x="353943" y="2434167"/>
            <a:ext cx="4440377" cy="5801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03657" lvl="0" marL="457200" marR="0" rtl="0" algn="l">
              <a:lnSpc>
                <a:spcPct val="90000"/>
              </a:lnSpc>
              <a:spcBef>
                <a:spcPts val="422"/>
              </a:spcBef>
              <a:spcAft>
                <a:spcPts val="0"/>
              </a:spcAft>
              <a:buClr>
                <a:schemeClr val="dk1"/>
              </a:buClr>
              <a:buSzPts val="1182"/>
              <a:buFont typeface="Arial"/>
              <a:buChar char="•"/>
              <a:defRPr b="0" i="0" sz="118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2989" lvl="1" marL="914400" marR="0" rtl="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014"/>
              <a:buFont typeface="Arial"/>
              <a:buChar char="•"/>
              <a:defRPr b="0" i="0" sz="101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82257" lvl="2" marL="1371600" marR="0" rtl="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845"/>
              <a:buFont typeface="Arial"/>
              <a:buChar char="•"/>
              <a:defRPr b="0" i="0" sz="84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76860" lvl="3" marL="1828800" marR="0" rtl="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760"/>
              <a:buFont typeface="Arial"/>
              <a:buChar char="•"/>
              <a:defRPr b="0" i="0" sz="7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76860" lvl="4" marL="2286000" marR="0" rtl="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760"/>
              <a:buFont typeface="Arial"/>
              <a:buChar char="•"/>
              <a:defRPr b="0" i="0" sz="7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76860" lvl="5" marL="2743200" marR="0" rtl="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760"/>
              <a:buFont typeface="Arial"/>
              <a:buChar char="•"/>
              <a:defRPr b="0" i="0" sz="7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76860" lvl="6" marL="3200400" marR="0" rtl="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760"/>
              <a:buFont typeface="Arial"/>
              <a:buChar char="•"/>
              <a:defRPr b="0" i="0" sz="7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76859" lvl="7" marL="3657600" marR="0" rtl="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760"/>
              <a:buFont typeface="Arial"/>
              <a:buChar char="•"/>
              <a:defRPr b="0" i="0" sz="7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76859" lvl="8" marL="4114800" marR="0" rtl="0" algn="l">
              <a:lnSpc>
                <a:spcPct val="90000"/>
              </a:lnSpc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760"/>
              <a:buFont typeface="Arial"/>
              <a:buChar char="•"/>
              <a:defRPr b="0" i="0" sz="7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0" type="dt"/>
          </p:nvPr>
        </p:nvSpPr>
        <p:spPr>
          <a:xfrm>
            <a:off x="353943" y="8475134"/>
            <a:ext cx="115835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1" type="ftr"/>
          </p:nvPr>
        </p:nvSpPr>
        <p:spPr>
          <a:xfrm>
            <a:off x="1705362" y="8475134"/>
            <a:ext cx="173753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3635961" y="8475134"/>
            <a:ext cx="115835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5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5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5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5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5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5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5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5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5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1"/>
          <p:cNvGrpSpPr/>
          <p:nvPr/>
        </p:nvGrpSpPr>
        <p:grpSpPr>
          <a:xfrm>
            <a:off x="144000" y="2052000"/>
            <a:ext cx="2376001" cy="180001"/>
            <a:chOff x="0" y="0"/>
            <a:chExt cx="2390918" cy="224300"/>
          </a:xfrm>
        </p:grpSpPr>
        <p:sp>
          <p:nvSpPr>
            <p:cNvPr id="86" name="Google Shape;86;p1"/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solidFill>
              <a:srgbClr val="AD8136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15600" lIns="54000" spcFirstLastPara="1" rIns="15600" wrap="square" tIns="156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" name="Google Shape;87;p1"/>
            <p:cNvSpPr txBox="1"/>
            <p:nvPr/>
          </p:nvSpPr>
          <p:spPr>
            <a:xfrm>
              <a:off x="0" y="0"/>
              <a:ext cx="2390918" cy="224300"/>
            </a:xfrm>
            <a:prstGeom prst="rect">
              <a:avLst/>
            </a:prstGeom>
            <a:solidFill>
              <a:srgbClr val="AD8136"/>
            </a:solidFill>
            <a:ln>
              <a:noFill/>
            </a:ln>
          </p:spPr>
          <p:txBody>
            <a:bodyPr anchorCtr="0" anchor="ctr" bIns="15600" lIns="54000" spcFirstLastPara="1" rIns="15600" wrap="square" tIns="156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7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INTRODUÇÃO</a:t>
              </a:r>
              <a:endParaRPr/>
            </a:p>
          </p:txBody>
        </p:sp>
      </p:grpSp>
      <p:grpSp>
        <p:nvGrpSpPr>
          <p:cNvPr id="88" name="Google Shape;88;p1"/>
          <p:cNvGrpSpPr/>
          <p:nvPr/>
        </p:nvGrpSpPr>
        <p:grpSpPr>
          <a:xfrm>
            <a:off x="144000" y="2231998"/>
            <a:ext cx="2376001" cy="1468801"/>
            <a:chOff x="0" y="-1"/>
            <a:chExt cx="2390918" cy="1980002"/>
          </a:xfrm>
        </p:grpSpPr>
        <p:sp>
          <p:nvSpPr>
            <p:cNvPr id="89" name="Google Shape;89;p1"/>
            <p:cNvSpPr/>
            <p:nvPr/>
          </p:nvSpPr>
          <p:spPr>
            <a:xfrm>
              <a:off x="0" y="-1"/>
              <a:ext cx="2390918" cy="1980002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54000" lIns="54000" spcFirstLastPara="1" rIns="54000" wrap="square" tIns="54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" name="Google Shape;90;p1"/>
            <p:cNvSpPr txBox="1"/>
            <p:nvPr/>
          </p:nvSpPr>
          <p:spPr>
            <a:xfrm>
              <a:off x="0" y="-1"/>
              <a:ext cx="2390918" cy="2673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54000" lIns="54000" spcFirstLastPara="1" rIns="54000" wrap="square" tIns="54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000" u="none" cap="none" strike="noStrike">
                  <a:solidFill>
                    <a:srgbClr val="404040"/>
                  </a:solidFill>
                  <a:latin typeface="Arial"/>
                  <a:ea typeface="Arial"/>
                  <a:cs typeface="Arial"/>
                  <a:sym typeface="Arial"/>
                </a:rPr>
                <a:t>Aqui vai ccxcxco texto ...</a:t>
              </a:r>
              <a:endParaRPr/>
            </a:p>
          </p:txBody>
        </p:sp>
      </p:grpSp>
      <p:grpSp>
        <p:nvGrpSpPr>
          <p:cNvPr id="91" name="Google Shape;91;p1"/>
          <p:cNvGrpSpPr/>
          <p:nvPr/>
        </p:nvGrpSpPr>
        <p:grpSpPr>
          <a:xfrm>
            <a:off x="2628000" y="2052000"/>
            <a:ext cx="2376001" cy="180001"/>
            <a:chOff x="0" y="0"/>
            <a:chExt cx="2390918" cy="224300"/>
          </a:xfrm>
        </p:grpSpPr>
        <p:sp>
          <p:nvSpPr>
            <p:cNvPr id="92" name="Google Shape;92;p1"/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solidFill>
              <a:srgbClr val="AD8136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15600" lIns="54000" spcFirstLastPara="1" rIns="15600" wrap="square" tIns="156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" name="Google Shape;93;p1"/>
            <p:cNvSpPr txBox="1"/>
            <p:nvPr/>
          </p:nvSpPr>
          <p:spPr>
            <a:xfrm>
              <a:off x="0" y="0"/>
              <a:ext cx="2390918" cy="224300"/>
            </a:xfrm>
            <a:prstGeom prst="rect">
              <a:avLst/>
            </a:prstGeom>
            <a:solidFill>
              <a:srgbClr val="AD8136"/>
            </a:solidFill>
            <a:ln>
              <a:noFill/>
            </a:ln>
          </p:spPr>
          <p:txBody>
            <a:bodyPr anchorCtr="0" anchor="ctr" bIns="15600" lIns="54000" spcFirstLastPara="1" rIns="15600" wrap="square" tIns="156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7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FIGURAS, TABELAS E GRÁFICOS</a:t>
              </a:r>
              <a:endParaRPr/>
            </a:p>
          </p:txBody>
        </p:sp>
      </p:grpSp>
      <p:grpSp>
        <p:nvGrpSpPr>
          <p:cNvPr id="94" name="Google Shape;94;p1"/>
          <p:cNvGrpSpPr/>
          <p:nvPr/>
        </p:nvGrpSpPr>
        <p:grpSpPr>
          <a:xfrm>
            <a:off x="2628000" y="2231999"/>
            <a:ext cx="2376001" cy="3222002"/>
            <a:chOff x="0" y="-1"/>
            <a:chExt cx="2390918" cy="3240002"/>
          </a:xfrm>
        </p:grpSpPr>
        <p:sp>
          <p:nvSpPr>
            <p:cNvPr id="95" name="Google Shape;95;p1"/>
            <p:cNvSpPr/>
            <p:nvPr/>
          </p:nvSpPr>
          <p:spPr>
            <a:xfrm>
              <a:off x="0" y="-1"/>
              <a:ext cx="2390918" cy="3240002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54000" lIns="54000" spcFirstLastPara="1" rIns="54000" wrap="square" tIns="54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" name="Google Shape;96;p1"/>
            <p:cNvSpPr txBox="1"/>
            <p:nvPr/>
          </p:nvSpPr>
          <p:spPr>
            <a:xfrm>
              <a:off x="0" y="-1"/>
              <a:ext cx="2390918" cy="23489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54000" lIns="54000" spcFirstLastPara="1" rIns="54000" wrap="square" tIns="54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000" u="none" cap="none" strike="noStrike">
                  <a:solidFill>
                    <a:srgbClr val="404040"/>
                  </a:solidFill>
                  <a:latin typeface="Arial"/>
                  <a:ea typeface="Arial"/>
                  <a:cs typeface="Arial"/>
                  <a:sym typeface="Arial"/>
                </a:rPr>
                <a:t>Aqui vai o texto ...</a:t>
              </a:r>
              <a:endParaRPr/>
            </a:p>
          </p:txBody>
        </p:sp>
      </p:grpSp>
      <p:grpSp>
        <p:nvGrpSpPr>
          <p:cNvPr id="97" name="Google Shape;97;p1"/>
          <p:cNvGrpSpPr/>
          <p:nvPr/>
        </p:nvGrpSpPr>
        <p:grpSpPr>
          <a:xfrm>
            <a:off x="144000" y="3805200"/>
            <a:ext cx="2376000" cy="180000"/>
            <a:chOff x="0" y="0"/>
            <a:chExt cx="2390918" cy="206889"/>
          </a:xfrm>
        </p:grpSpPr>
        <p:sp>
          <p:nvSpPr>
            <p:cNvPr id="98" name="Google Shape;98;p1"/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solidFill>
              <a:srgbClr val="AD8136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15600" lIns="54000" spcFirstLastPara="1" rIns="15600" wrap="square" tIns="156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" name="Google Shape;99;p1"/>
            <p:cNvSpPr txBox="1"/>
            <p:nvPr/>
          </p:nvSpPr>
          <p:spPr>
            <a:xfrm>
              <a:off x="0" y="0"/>
              <a:ext cx="2375997" cy="179999"/>
            </a:xfrm>
            <a:prstGeom prst="rect">
              <a:avLst/>
            </a:prstGeom>
            <a:solidFill>
              <a:srgbClr val="AD8136"/>
            </a:solidFill>
            <a:ln>
              <a:noFill/>
            </a:ln>
          </p:spPr>
          <p:txBody>
            <a:bodyPr anchorCtr="0" anchor="ctr" bIns="15600" lIns="54000" spcFirstLastPara="1" rIns="15600" wrap="square" tIns="156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7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MATERIAL E MÉTODOS</a:t>
              </a:r>
              <a:endParaRPr b="1" i="0" sz="7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00" name="Google Shape;100;p1"/>
          <p:cNvGrpSpPr/>
          <p:nvPr/>
        </p:nvGrpSpPr>
        <p:grpSpPr>
          <a:xfrm>
            <a:off x="2628000" y="5562000"/>
            <a:ext cx="2376001" cy="180001"/>
            <a:chOff x="0" y="0"/>
            <a:chExt cx="2390918" cy="224300"/>
          </a:xfrm>
        </p:grpSpPr>
        <p:sp>
          <p:nvSpPr>
            <p:cNvPr id="101" name="Google Shape;101;p1"/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solidFill>
              <a:srgbClr val="AD8136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15600" lIns="54000" spcFirstLastPara="1" rIns="15600" wrap="square" tIns="156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" name="Google Shape;102;p1"/>
            <p:cNvSpPr txBox="1"/>
            <p:nvPr/>
          </p:nvSpPr>
          <p:spPr>
            <a:xfrm>
              <a:off x="0" y="0"/>
              <a:ext cx="2390918" cy="224300"/>
            </a:xfrm>
            <a:prstGeom prst="rect">
              <a:avLst/>
            </a:prstGeom>
            <a:solidFill>
              <a:srgbClr val="AD8136"/>
            </a:solidFill>
            <a:ln>
              <a:noFill/>
            </a:ln>
          </p:spPr>
          <p:txBody>
            <a:bodyPr anchorCtr="0" anchor="ctr" bIns="15600" lIns="54000" spcFirstLastPara="1" rIns="15600" wrap="square" tIns="156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7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CONCLUSÃO</a:t>
              </a:r>
              <a:endParaRPr/>
            </a:p>
          </p:txBody>
        </p:sp>
      </p:grpSp>
      <p:grpSp>
        <p:nvGrpSpPr>
          <p:cNvPr id="103" name="Google Shape;103;p1"/>
          <p:cNvGrpSpPr/>
          <p:nvPr/>
        </p:nvGrpSpPr>
        <p:grpSpPr>
          <a:xfrm>
            <a:off x="2628000" y="5741999"/>
            <a:ext cx="2376001" cy="1468801"/>
            <a:chOff x="0" y="0"/>
            <a:chExt cx="2390918" cy="1260001"/>
          </a:xfrm>
        </p:grpSpPr>
        <p:sp>
          <p:nvSpPr>
            <p:cNvPr id="104" name="Google Shape;104;p1"/>
            <p:cNvSpPr/>
            <p:nvPr/>
          </p:nvSpPr>
          <p:spPr>
            <a:xfrm>
              <a:off x="0" y="0"/>
              <a:ext cx="2390918" cy="1260001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54000" lIns="54000" spcFirstLastPara="1" rIns="54000" wrap="square" tIns="54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" name="Google Shape;105;p1"/>
            <p:cNvSpPr txBox="1"/>
            <p:nvPr/>
          </p:nvSpPr>
          <p:spPr>
            <a:xfrm>
              <a:off x="0" y="0"/>
              <a:ext cx="2390918" cy="24386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54000" lIns="54000" spcFirstLastPara="1" rIns="54000" wrap="square" tIns="54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000" u="none" cap="none" strike="noStrike">
                  <a:solidFill>
                    <a:srgbClr val="404040"/>
                  </a:solidFill>
                  <a:latin typeface="Arial"/>
                  <a:ea typeface="Arial"/>
                  <a:cs typeface="Arial"/>
                  <a:sym typeface="Arial"/>
                </a:rPr>
                <a:t>Aqui vai o texto ...</a:t>
              </a:r>
              <a:endParaRPr/>
            </a:p>
          </p:txBody>
        </p:sp>
      </p:grpSp>
      <p:grpSp>
        <p:nvGrpSpPr>
          <p:cNvPr id="106" name="Google Shape;106;p1"/>
          <p:cNvGrpSpPr/>
          <p:nvPr/>
        </p:nvGrpSpPr>
        <p:grpSpPr>
          <a:xfrm>
            <a:off x="2628000" y="7318800"/>
            <a:ext cx="2376002" cy="180001"/>
            <a:chOff x="0" y="0"/>
            <a:chExt cx="2390918" cy="224300"/>
          </a:xfrm>
        </p:grpSpPr>
        <p:sp>
          <p:nvSpPr>
            <p:cNvPr id="107" name="Google Shape;107;p1"/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solidFill>
              <a:srgbClr val="AD8136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15600" lIns="54000" spcFirstLastPara="1" rIns="15600" wrap="square" tIns="156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" name="Google Shape;108;p1"/>
            <p:cNvSpPr txBox="1"/>
            <p:nvPr/>
          </p:nvSpPr>
          <p:spPr>
            <a:xfrm>
              <a:off x="0" y="0"/>
              <a:ext cx="2390918" cy="224300"/>
            </a:xfrm>
            <a:prstGeom prst="rect">
              <a:avLst/>
            </a:prstGeom>
            <a:solidFill>
              <a:srgbClr val="AD8136"/>
            </a:solidFill>
            <a:ln>
              <a:noFill/>
            </a:ln>
          </p:spPr>
          <p:txBody>
            <a:bodyPr anchorCtr="0" anchor="ctr" bIns="15600" lIns="54000" spcFirstLastPara="1" rIns="15600" wrap="square" tIns="156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7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REFERÊNCIAS BIBLIOGRÁFICAS</a:t>
              </a:r>
              <a:endParaRPr/>
            </a:p>
          </p:txBody>
        </p:sp>
      </p:grpSp>
      <p:grpSp>
        <p:nvGrpSpPr>
          <p:cNvPr id="109" name="Google Shape;109;p1"/>
          <p:cNvGrpSpPr/>
          <p:nvPr/>
        </p:nvGrpSpPr>
        <p:grpSpPr>
          <a:xfrm>
            <a:off x="2628000" y="7498799"/>
            <a:ext cx="2376002" cy="1468802"/>
            <a:chOff x="0" y="-1"/>
            <a:chExt cx="2390918" cy="1260002"/>
          </a:xfrm>
        </p:grpSpPr>
        <p:sp>
          <p:nvSpPr>
            <p:cNvPr id="110" name="Google Shape;110;p1"/>
            <p:cNvSpPr/>
            <p:nvPr/>
          </p:nvSpPr>
          <p:spPr>
            <a:xfrm>
              <a:off x="0" y="-1"/>
              <a:ext cx="2390918" cy="1260002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54000" lIns="54000" spcFirstLastPara="1" rIns="54000" wrap="square" tIns="54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" name="Google Shape;111;p1"/>
            <p:cNvSpPr txBox="1"/>
            <p:nvPr/>
          </p:nvSpPr>
          <p:spPr>
            <a:xfrm>
              <a:off x="0" y="-1"/>
              <a:ext cx="2390918" cy="25033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54000" lIns="54000" spcFirstLastPara="1" rIns="54000" wrap="square" tIns="54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000" u="none" cap="none" strike="noStrike">
                  <a:solidFill>
                    <a:srgbClr val="404040"/>
                  </a:solidFill>
                  <a:latin typeface="Arial"/>
                  <a:ea typeface="Arial"/>
                  <a:cs typeface="Arial"/>
                  <a:sym typeface="Arial"/>
                </a:rPr>
                <a:t>Aqui vai o texto ...</a:t>
              </a:r>
              <a:endParaRPr/>
            </a:p>
          </p:txBody>
        </p:sp>
      </p:grpSp>
      <p:grpSp>
        <p:nvGrpSpPr>
          <p:cNvPr id="112" name="Google Shape;112;p1"/>
          <p:cNvGrpSpPr/>
          <p:nvPr/>
        </p:nvGrpSpPr>
        <p:grpSpPr>
          <a:xfrm>
            <a:off x="144000" y="5562000"/>
            <a:ext cx="2376001" cy="180001"/>
            <a:chOff x="0" y="0"/>
            <a:chExt cx="2390918" cy="224300"/>
          </a:xfrm>
        </p:grpSpPr>
        <p:sp>
          <p:nvSpPr>
            <p:cNvPr id="113" name="Google Shape;113;p1"/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solidFill>
              <a:srgbClr val="AD8136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15600" lIns="54000" spcFirstLastPara="1" rIns="15600" wrap="square" tIns="156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" name="Google Shape;114;p1"/>
            <p:cNvSpPr txBox="1"/>
            <p:nvPr/>
          </p:nvSpPr>
          <p:spPr>
            <a:xfrm>
              <a:off x="0" y="0"/>
              <a:ext cx="2390918" cy="224300"/>
            </a:xfrm>
            <a:prstGeom prst="rect">
              <a:avLst/>
            </a:prstGeom>
            <a:solidFill>
              <a:srgbClr val="AD8136"/>
            </a:solidFill>
            <a:ln>
              <a:noFill/>
            </a:ln>
          </p:spPr>
          <p:txBody>
            <a:bodyPr anchorCtr="0" anchor="ctr" bIns="15600" lIns="54000" spcFirstLastPara="1" rIns="15600" wrap="square" tIns="156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7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RESULTADOS</a:t>
              </a:r>
              <a:endParaRPr b="1" i="0" sz="7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15" name="Google Shape;115;p1"/>
          <p:cNvGrpSpPr/>
          <p:nvPr/>
        </p:nvGrpSpPr>
        <p:grpSpPr>
          <a:xfrm>
            <a:off x="144000" y="5742000"/>
            <a:ext cx="2376001" cy="1468801"/>
            <a:chOff x="0" y="0"/>
            <a:chExt cx="2390918" cy="1260001"/>
          </a:xfrm>
        </p:grpSpPr>
        <p:sp>
          <p:nvSpPr>
            <p:cNvPr id="116" name="Google Shape;116;p1"/>
            <p:cNvSpPr/>
            <p:nvPr/>
          </p:nvSpPr>
          <p:spPr>
            <a:xfrm>
              <a:off x="0" y="0"/>
              <a:ext cx="2390918" cy="1260001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54000" lIns="54000" spcFirstLastPara="1" rIns="54000" wrap="square" tIns="54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Google Shape;117;p1"/>
            <p:cNvSpPr txBox="1"/>
            <p:nvPr/>
          </p:nvSpPr>
          <p:spPr>
            <a:xfrm>
              <a:off x="0" y="0"/>
              <a:ext cx="2390918" cy="24386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54000" lIns="54000" spcFirstLastPara="1" rIns="54000" wrap="square" tIns="54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000" u="none" cap="none" strike="noStrike">
                  <a:solidFill>
                    <a:srgbClr val="404040"/>
                  </a:solidFill>
                  <a:latin typeface="Arial"/>
                  <a:ea typeface="Arial"/>
                  <a:cs typeface="Arial"/>
                  <a:sym typeface="Arial"/>
                </a:rPr>
                <a:t>Aqui vai o texto ...</a:t>
              </a:r>
              <a:endParaRPr/>
            </a:p>
          </p:txBody>
        </p:sp>
      </p:grpSp>
      <p:grpSp>
        <p:nvGrpSpPr>
          <p:cNvPr id="118" name="Google Shape;118;p1"/>
          <p:cNvGrpSpPr/>
          <p:nvPr/>
        </p:nvGrpSpPr>
        <p:grpSpPr>
          <a:xfrm>
            <a:off x="144000" y="7318800"/>
            <a:ext cx="2376002" cy="180001"/>
            <a:chOff x="0" y="0"/>
            <a:chExt cx="2390918" cy="224300"/>
          </a:xfrm>
        </p:grpSpPr>
        <p:sp>
          <p:nvSpPr>
            <p:cNvPr id="119" name="Google Shape;119;p1"/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solidFill>
              <a:srgbClr val="AD8136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15600" lIns="54000" spcFirstLastPara="1" rIns="15600" wrap="square" tIns="156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" name="Google Shape;120;p1"/>
            <p:cNvSpPr txBox="1"/>
            <p:nvPr/>
          </p:nvSpPr>
          <p:spPr>
            <a:xfrm>
              <a:off x="0" y="0"/>
              <a:ext cx="2390918" cy="224300"/>
            </a:xfrm>
            <a:prstGeom prst="rect">
              <a:avLst/>
            </a:prstGeom>
            <a:solidFill>
              <a:srgbClr val="AD8136"/>
            </a:solidFill>
            <a:ln>
              <a:noFill/>
            </a:ln>
          </p:spPr>
          <p:txBody>
            <a:bodyPr anchorCtr="0" anchor="ctr" bIns="15600" lIns="54000" spcFirstLastPara="1" rIns="15600" wrap="square" tIns="156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7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DISCUSSÃO</a:t>
              </a:r>
              <a:endParaRPr b="1" i="0" sz="7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1" name="Google Shape;121;p1"/>
          <p:cNvGrpSpPr/>
          <p:nvPr/>
        </p:nvGrpSpPr>
        <p:grpSpPr>
          <a:xfrm>
            <a:off x="144000" y="7498799"/>
            <a:ext cx="2376002" cy="1468802"/>
            <a:chOff x="0" y="-1"/>
            <a:chExt cx="2390918" cy="1260002"/>
          </a:xfrm>
        </p:grpSpPr>
        <p:sp>
          <p:nvSpPr>
            <p:cNvPr id="122" name="Google Shape;122;p1"/>
            <p:cNvSpPr/>
            <p:nvPr/>
          </p:nvSpPr>
          <p:spPr>
            <a:xfrm>
              <a:off x="0" y="-1"/>
              <a:ext cx="2390918" cy="1260002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54000" lIns="54000" spcFirstLastPara="1" rIns="54000" wrap="square" tIns="54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3" name="Google Shape;123;p1"/>
            <p:cNvSpPr txBox="1"/>
            <p:nvPr/>
          </p:nvSpPr>
          <p:spPr>
            <a:xfrm>
              <a:off x="0" y="-1"/>
              <a:ext cx="2390918" cy="25033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54000" lIns="54000" spcFirstLastPara="1" rIns="54000" wrap="square" tIns="54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000" u="none" cap="none" strike="noStrike">
                  <a:solidFill>
                    <a:srgbClr val="404040"/>
                  </a:solidFill>
                  <a:latin typeface="Arial"/>
                  <a:ea typeface="Arial"/>
                  <a:cs typeface="Arial"/>
                  <a:sym typeface="Arial"/>
                </a:rPr>
                <a:t>Aqui vai o texto ...</a:t>
              </a:r>
              <a:endParaRPr/>
            </a:p>
          </p:txBody>
        </p:sp>
      </p:grpSp>
      <p:sp>
        <p:nvSpPr>
          <p:cNvPr id="124" name="Google Shape;124;p1"/>
          <p:cNvSpPr txBox="1"/>
          <p:nvPr/>
        </p:nvSpPr>
        <p:spPr>
          <a:xfrm>
            <a:off x="1324586" y="524786"/>
            <a:ext cx="3960000" cy="1041754"/>
          </a:xfrm>
          <a:prstGeom prst="rect">
            <a:avLst/>
          </a:prstGeom>
          <a:noFill/>
          <a:ln>
            <a:noFill/>
          </a:ln>
        </p:spPr>
        <p:txBody>
          <a:bodyPr anchorCtr="0" anchor="ctr" bIns="15600" lIns="15600" spcFirstLastPara="1" rIns="15600" wrap="square" tIns="156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000" u="none" cap="none" strike="noStrike">
                <a:solidFill>
                  <a:srgbClr val="48535B"/>
                </a:solidFill>
                <a:latin typeface="Arial"/>
                <a:ea typeface="Arial"/>
                <a:cs typeface="Arial"/>
                <a:sym typeface="Arial"/>
              </a:rPr>
              <a:t>Título do Trabalho</a:t>
            </a:r>
            <a:endParaRPr b="0" i="0" sz="2000" u="none" cap="none" strike="noStrike">
              <a:solidFill>
                <a:srgbClr val="48535B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Autor e Coautores</a:t>
            </a:r>
            <a:endParaRPr b="0" i="0" sz="1200" u="none" cap="none" strike="noStrik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Instituição</a:t>
            </a:r>
            <a:endParaRPr b="0" i="0" sz="1200" u="none" cap="none" strike="noStrik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1"/>
          <p:cNvSpPr/>
          <p:nvPr/>
        </p:nvSpPr>
        <p:spPr>
          <a:xfrm>
            <a:off x="238158" y="273843"/>
            <a:ext cx="1142999" cy="1297781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1"/>
          <p:cNvSpPr/>
          <p:nvPr/>
        </p:nvSpPr>
        <p:spPr>
          <a:xfrm>
            <a:off x="0" y="-1"/>
            <a:ext cx="5147650" cy="114471"/>
          </a:xfrm>
          <a:prstGeom prst="rect">
            <a:avLst/>
          </a:prstGeom>
          <a:solidFill>
            <a:srgbClr val="AD813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1"/>
          <p:cNvSpPr/>
          <p:nvPr/>
        </p:nvSpPr>
        <p:spPr>
          <a:xfrm>
            <a:off x="3" y="9018973"/>
            <a:ext cx="5147650" cy="163328"/>
          </a:xfrm>
          <a:prstGeom prst="rect">
            <a:avLst/>
          </a:prstGeom>
          <a:solidFill>
            <a:srgbClr val="AD813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8" name="Google Shape;128;p1"/>
          <p:cNvPicPr preferRelativeResize="0"/>
          <p:nvPr/>
        </p:nvPicPr>
        <p:blipFill rotWithShape="1">
          <a:blip r:embed="rId3">
            <a:alphaModFix/>
          </a:blip>
          <a:srcRect b="10846" l="0" r="0" t="10838"/>
          <a:stretch/>
        </p:blipFill>
        <p:spPr>
          <a:xfrm>
            <a:off x="310452" y="273283"/>
            <a:ext cx="1130317" cy="157373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29" name="Google Shape;129;p1"/>
          <p:cNvGrpSpPr/>
          <p:nvPr/>
        </p:nvGrpSpPr>
        <p:grpSpPr>
          <a:xfrm>
            <a:off x="144000" y="3985199"/>
            <a:ext cx="2376001" cy="1479824"/>
            <a:chOff x="0" y="-1"/>
            <a:chExt cx="2390918" cy="1994861"/>
          </a:xfrm>
        </p:grpSpPr>
        <p:sp>
          <p:nvSpPr>
            <p:cNvPr id="130" name="Google Shape;130;p1"/>
            <p:cNvSpPr/>
            <p:nvPr/>
          </p:nvSpPr>
          <p:spPr>
            <a:xfrm>
              <a:off x="0" y="-1"/>
              <a:ext cx="2390918" cy="1980002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54000" lIns="54000" spcFirstLastPara="1" rIns="54000" wrap="square" tIns="54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" name="Google Shape;131;p1"/>
            <p:cNvSpPr txBox="1"/>
            <p:nvPr/>
          </p:nvSpPr>
          <p:spPr>
            <a:xfrm>
              <a:off x="0" y="-1"/>
              <a:ext cx="2390918" cy="199486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54000" lIns="54000" spcFirstLastPara="1" rIns="54000" wrap="square" tIns="54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000" u="none" cap="none" strike="noStrike">
                  <a:solidFill>
                    <a:srgbClr val="404040"/>
                  </a:solidFill>
                  <a:latin typeface="Arial"/>
                  <a:ea typeface="Arial"/>
                  <a:cs typeface="Arial"/>
                  <a:sym typeface="Arial"/>
                </a:rPr>
                <a:t>Aqui vai ccxcxco texto ...</a:t>
              </a: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DELO TEMPLATE E POSTER">
  <a:themeElements>
    <a:clrScheme name="MODELO TEMPLATE E POSTER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A8D94"/>
      </a:accent1>
      <a:accent2>
        <a:srgbClr val="D5E8EA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Rodrigo</dc:creator>
</cp:coreProperties>
</file>