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9144000" cx="514825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" roundtripDataSignature="AMtx7mi9kPABbnAL2kk2r5IXSnMsr/ruu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463800" y="685800"/>
            <a:ext cx="1930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latin typeface="Georgia"/>
                <a:ea typeface="Georgia"/>
                <a:cs typeface="Georgia"/>
                <a:sym typeface="Georgia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latin typeface="Georgia"/>
                <a:ea typeface="Georgia"/>
                <a:cs typeface="Georgia"/>
                <a:sym typeface="Georgia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latin typeface="Georgia"/>
                <a:ea typeface="Georgia"/>
                <a:cs typeface="Georgia"/>
                <a:sym typeface="Georgia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latin typeface="Georgia"/>
                <a:ea typeface="Georgia"/>
                <a:cs typeface="Georgia"/>
                <a:sym typeface="Georgia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latin typeface="Georgia"/>
                <a:ea typeface="Georgia"/>
                <a:cs typeface="Georgia"/>
                <a:sym typeface="Georgia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latin typeface="Georgia"/>
                <a:ea typeface="Georgia"/>
                <a:cs typeface="Georgia"/>
                <a:sym typeface="Georgia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2463800" y="685800"/>
            <a:ext cx="1930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uas Partes de Conteúdo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3635961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507"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 sz="507"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 sz="507"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 sz="507"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 sz="507"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 sz="507"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 sz="507"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 sz="507"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 sz="507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/>
          <p:nvPr>
            <p:ph type="title"/>
          </p:nvPr>
        </p:nvSpPr>
        <p:spPr>
          <a:xfrm>
            <a:off x="354614" y="609600"/>
            <a:ext cx="1660449" cy="21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1"/>
              <a:buFont typeface="Calibri"/>
              <a:buNone/>
              <a:defRPr sz="135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/>
          <p:nvPr>
            <p:ph idx="2" type="pic"/>
          </p:nvPr>
        </p:nvSpPr>
        <p:spPr>
          <a:xfrm>
            <a:off x="2188682" y="1316567"/>
            <a:ext cx="2606308" cy="6498167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2"/>
          <p:cNvSpPr txBox="1"/>
          <p:nvPr>
            <p:ph idx="1" type="body"/>
          </p:nvPr>
        </p:nvSpPr>
        <p:spPr>
          <a:xfrm>
            <a:off x="354614" y="2743200"/>
            <a:ext cx="1660449" cy="5082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676"/>
              <a:buNone/>
              <a:defRPr sz="676"/>
            </a:lvl1pPr>
            <a:lvl2pPr indent="-228600" lvl="1" marL="914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591"/>
              <a:buNone/>
              <a:defRPr sz="591"/>
            </a:lvl2pPr>
            <a:lvl3pPr indent="-228600" lvl="2" marL="1371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507"/>
              <a:buNone/>
              <a:defRPr sz="507"/>
            </a:lvl3pPr>
            <a:lvl4pPr indent="-228600" lvl="3" marL="1828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422"/>
              <a:buNone/>
              <a:defRPr sz="421"/>
            </a:lvl4pPr>
            <a:lvl5pPr indent="-228600" lvl="4" marL="22860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422"/>
              <a:buNone/>
              <a:defRPr sz="421"/>
            </a:lvl5pPr>
            <a:lvl6pPr indent="-228600" lvl="5" marL="27432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422"/>
              <a:buNone/>
              <a:defRPr sz="421"/>
            </a:lvl6pPr>
            <a:lvl7pPr indent="-228600" lvl="6" marL="3200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422"/>
              <a:buNone/>
              <a:defRPr sz="421"/>
            </a:lvl7pPr>
            <a:lvl8pPr indent="-228600" lvl="7" marL="3657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422"/>
              <a:buNone/>
              <a:defRPr sz="421"/>
            </a:lvl8pPr>
            <a:lvl9pPr indent="-228600" lvl="8" marL="4114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422"/>
              <a:buNone/>
              <a:defRPr sz="421"/>
            </a:lvl9pPr>
          </a:lstStyle>
          <a:p/>
        </p:txBody>
      </p:sp>
      <p:sp>
        <p:nvSpPr>
          <p:cNvPr id="69" name="Google Shape;69;p12"/>
          <p:cNvSpPr txBox="1"/>
          <p:nvPr>
            <p:ph idx="10" type="dt"/>
          </p:nvPr>
        </p:nvSpPr>
        <p:spPr>
          <a:xfrm>
            <a:off x="353943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1" type="ftr"/>
          </p:nvPr>
        </p:nvSpPr>
        <p:spPr>
          <a:xfrm>
            <a:off x="1705362" y="8475134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2" type="sldNum"/>
          </p:nvPr>
        </p:nvSpPr>
        <p:spPr>
          <a:xfrm>
            <a:off x="3635961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/>
          <p:nvPr>
            <p:ph type="title"/>
          </p:nvPr>
        </p:nvSpPr>
        <p:spPr>
          <a:xfrm>
            <a:off x="353943" y="486834"/>
            <a:ext cx="4440377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3"/>
          <p:cNvSpPr txBox="1"/>
          <p:nvPr>
            <p:ph idx="1" type="body"/>
          </p:nvPr>
        </p:nvSpPr>
        <p:spPr>
          <a:xfrm rot="5400000">
            <a:off x="-326760" y="3114871"/>
            <a:ext cx="5801784" cy="44403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0" type="dt"/>
          </p:nvPr>
        </p:nvSpPr>
        <p:spPr>
          <a:xfrm>
            <a:off x="353943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1" type="ftr"/>
          </p:nvPr>
        </p:nvSpPr>
        <p:spPr>
          <a:xfrm>
            <a:off x="1705362" y="8475134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2" type="sldNum"/>
          </p:nvPr>
        </p:nvSpPr>
        <p:spPr>
          <a:xfrm>
            <a:off x="3635961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 rot="5400000">
            <a:off x="364715" y="3806346"/>
            <a:ext cx="7749117" cy="11100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 rot="5400000">
            <a:off x="-1887651" y="2728428"/>
            <a:ext cx="7749117" cy="32659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4"/>
          <p:cNvSpPr txBox="1"/>
          <p:nvPr>
            <p:ph idx="10" type="dt"/>
          </p:nvPr>
        </p:nvSpPr>
        <p:spPr>
          <a:xfrm>
            <a:off x="353943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11" type="ftr"/>
          </p:nvPr>
        </p:nvSpPr>
        <p:spPr>
          <a:xfrm>
            <a:off x="1705362" y="8475134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3635961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ctrTitle"/>
          </p:nvPr>
        </p:nvSpPr>
        <p:spPr>
          <a:xfrm>
            <a:off x="643533" y="1496484"/>
            <a:ext cx="3861197" cy="31834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34"/>
              <a:buFont typeface="Calibri"/>
              <a:buNone/>
              <a:defRPr sz="253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subTitle"/>
          </p:nvPr>
        </p:nvSpPr>
        <p:spPr>
          <a:xfrm>
            <a:off x="643533" y="4802717"/>
            <a:ext cx="3861197" cy="22076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1014"/>
              <a:buNone/>
              <a:defRPr sz="1014"/>
            </a:lvl1pPr>
            <a:lvl2pPr lvl="1" algn="ctr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845"/>
              <a:buNone/>
              <a:defRPr sz="845"/>
            </a:lvl2pPr>
            <a:lvl3pPr lvl="2" algn="ctr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760"/>
              <a:buNone/>
              <a:defRPr sz="760"/>
            </a:lvl3pPr>
            <a:lvl4pPr lvl="3" algn="ctr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676"/>
              <a:buNone/>
              <a:defRPr sz="676"/>
            </a:lvl4pPr>
            <a:lvl5pPr lvl="4" algn="ctr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676"/>
              <a:buNone/>
              <a:defRPr sz="676"/>
            </a:lvl5pPr>
            <a:lvl6pPr lvl="5" algn="ctr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676"/>
              <a:buNone/>
              <a:defRPr sz="676"/>
            </a:lvl6pPr>
            <a:lvl7pPr lvl="6" algn="ctr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676"/>
              <a:buNone/>
              <a:defRPr sz="676"/>
            </a:lvl7pPr>
            <a:lvl8pPr lvl="7" algn="ctr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676"/>
              <a:buNone/>
              <a:defRPr sz="676"/>
            </a:lvl8pPr>
            <a:lvl9pPr lvl="8" algn="ctr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676"/>
              <a:buNone/>
              <a:defRPr sz="676"/>
            </a:lvl9pPr>
          </a:lstStyle>
          <a:p/>
        </p:txBody>
      </p:sp>
      <p:sp>
        <p:nvSpPr>
          <p:cNvPr id="18" name="Google Shape;18;p4"/>
          <p:cNvSpPr txBox="1"/>
          <p:nvPr>
            <p:ph idx="10" type="dt"/>
          </p:nvPr>
        </p:nvSpPr>
        <p:spPr>
          <a:xfrm>
            <a:off x="353943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1" type="ftr"/>
          </p:nvPr>
        </p:nvSpPr>
        <p:spPr>
          <a:xfrm>
            <a:off x="1705362" y="8475134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3635961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53943" y="486834"/>
            <a:ext cx="4440377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53943" y="2434167"/>
            <a:ext cx="4440377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0" type="dt"/>
          </p:nvPr>
        </p:nvSpPr>
        <p:spPr>
          <a:xfrm>
            <a:off x="353943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1705362" y="8475134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3635961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51262" y="2279652"/>
            <a:ext cx="4440377" cy="38036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34"/>
              <a:buFont typeface="Calibri"/>
              <a:buNone/>
              <a:defRPr sz="253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351262" y="6119285"/>
            <a:ext cx="4440377" cy="200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rgbClr val="888888"/>
              </a:buClr>
              <a:buSzPts val="1014"/>
              <a:buNone/>
              <a:defRPr sz="1014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rgbClr val="888888"/>
              </a:buClr>
              <a:buSzPts val="845"/>
              <a:buNone/>
              <a:defRPr sz="845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rgbClr val="888888"/>
              </a:buClr>
              <a:buSzPts val="760"/>
              <a:buNone/>
              <a:defRPr sz="76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rgbClr val="888888"/>
              </a:buClr>
              <a:buSzPts val="676"/>
              <a:buNone/>
              <a:defRPr sz="676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rgbClr val="888888"/>
              </a:buClr>
              <a:buSzPts val="676"/>
              <a:buNone/>
              <a:defRPr sz="676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rgbClr val="888888"/>
              </a:buClr>
              <a:buSzPts val="676"/>
              <a:buNone/>
              <a:defRPr sz="676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rgbClr val="888888"/>
              </a:buClr>
              <a:buSzPts val="676"/>
              <a:buNone/>
              <a:defRPr sz="676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rgbClr val="888888"/>
              </a:buClr>
              <a:buSzPts val="676"/>
              <a:buNone/>
              <a:defRPr sz="676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rgbClr val="888888"/>
              </a:buClr>
              <a:buSzPts val="676"/>
              <a:buNone/>
              <a:defRPr sz="676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353943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1705362" y="8475134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3635961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53943" y="486834"/>
            <a:ext cx="4440377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53943" y="2434167"/>
            <a:ext cx="2188012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2606308" y="2434167"/>
            <a:ext cx="2188012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353943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1705362" y="8475134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3635961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354614" y="486834"/>
            <a:ext cx="4440377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354614" y="2241551"/>
            <a:ext cx="2177956" cy="10985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1014"/>
              <a:buNone/>
              <a:defRPr b="1" sz="1014"/>
            </a:lvl1pPr>
            <a:lvl2pPr indent="-228600" lvl="1" marL="914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845"/>
              <a:buNone/>
              <a:defRPr b="1" sz="845"/>
            </a:lvl2pPr>
            <a:lvl3pPr indent="-228600" lvl="2" marL="1371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760"/>
              <a:buNone/>
              <a:defRPr b="1" sz="760"/>
            </a:lvl3pPr>
            <a:lvl4pPr indent="-228600" lvl="3" marL="1828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676"/>
              <a:buNone/>
              <a:defRPr b="1" sz="676"/>
            </a:lvl4pPr>
            <a:lvl5pPr indent="-228600" lvl="4" marL="22860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676"/>
              <a:buNone/>
              <a:defRPr b="1" sz="676"/>
            </a:lvl5pPr>
            <a:lvl6pPr indent="-228600" lvl="5" marL="27432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676"/>
              <a:buNone/>
              <a:defRPr b="1" sz="676"/>
            </a:lvl6pPr>
            <a:lvl7pPr indent="-228600" lvl="6" marL="3200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676"/>
              <a:buNone/>
              <a:defRPr b="1" sz="676"/>
            </a:lvl7pPr>
            <a:lvl8pPr indent="-228600" lvl="7" marL="3657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676"/>
              <a:buNone/>
              <a:defRPr b="1" sz="676"/>
            </a:lvl8pPr>
            <a:lvl9pPr indent="-228600" lvl="8" marL="4114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676"/>
              <a:buNone/>
              <a:defRPr b="1" sz="676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354614" y="3340100"/>
            <a:ext cx="2177956" cy="4912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2606308" y="2241551"/>
            <a:ext cx="2188682" cy="10985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1014"/>
              <a:buNone/>
              <a:defRPr b="1" sz="1014"/>
            </a:lvl1pPr>
            <a:lvl2pPr indent="-228600" lvl="1" marL="914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845"/>
              <a:buNone/>
              <a:defRPr b="1" sz="845"/>
            </a:lvl2pPr>
            <a:lvl3pPr indent="-228600" lvl="2" marL="1371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760"/>
              <a:buNone/>
              <a:defRPr b="1" sz="760"/>
            </a:lvl3pPr>
            <a:lvl4pPr indent="-228600" lvl="3" marL="1828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676"/>
              <a:buNone/>
              <a:defRPr b="1" sz="676"/>
            </a:lvl4pPr>
            <a:lvl5pPr indent="-228600" lvl="4" marL="22860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676"/>
              <a:buNone/>
              <a:defRPr b="1" sz="676"/>
            </a:lvl5pPr>
            <a:lvl6pPr indent="-228600" lvl="5" marL="27432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676"/>
              <a:buNone/>
              <a:defRPr b="1" sz="676"/>
            </a:lvl6pPr>
            <a:lvl7pPr indent="-228600" lvl="6" marL="3200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676"/>
              <a:buNone/>
              <a:defRPr b="1" sz="676"/>
            </a:lvl7pPr>
            <a:lvl8pPr indent="-228600" lvl="7" marL="3657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676"/>
              <a:buNone/>
              <a:defRPr b="1" sz="676"/>
            </a:lvl8pPr>
            <a:lvl9pPr indent="-228600" lvl="8" marL="4114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676"/>
              <a:buNone/>
              <a:defRPr b="1" sz="676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2606308" y="3340100"/>
            <a:ext cx="2188682" cy="4912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353943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1705362" y="8475134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3635961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353943" y="486834"/>
            <a:ext cx="4440377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353943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1705362" y="8475134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3635961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idx="10" type="dt"/>
          </p:nvPr>
        </p:nvSpPr>
        <p:spPr>
          <a:xfrm>
            <a:off x="353943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1" type="ftr"/>
          </p:nvPr>
        </p:nvSpPr>
        <p:spPr>
          <a:xfrm>
            <a:off x="1705362" y="8475134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0"/>
          <p:cNvSpPr txBox="1"/>
          <p:nvPr>
            <p:ph idx="12" type="sldNum"/>
          </p:nvPr>
        </p:nvSpPr>
        <p:spPr>
          <a:xfrm>
            <a:off x="3635961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/>
          <p:nvPr>
            <p:ph type="title"/>
          </p:nvPr>
        </p:nvSpPr>
        <p:spPr>
          <a:xfrm>
            <a:off x="354614" y="609600"/>
            <a:ext cx="1660449" cy="21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1"/>
              <a:buFont typeface="Calibri"/>
              <a:buNone/>
              <a:defRPr sz="135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2188682" y="1316567"/>
            <a:ext cx="2606308" cy="64981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88" lvl="0" marL="457200" algn="l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1351"/>
              <a:buChar char="•"/>
              <a:defRPr sz="1351"/>
            </a:lvl1pPr>
            <a:lvl2pPr indent="-303657" lvl="1" marL="914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182"/>
              <a:buChar char="•"/>
              <a:defRPr sz="1182"/>
            </a:lvl2pPr>
            <a:lvl3pPr indent="-292989" lvl="2" marL="1371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014"/>
              <a:buChar char="•"/>
              <a:defRPr sz="1014"/>
            </a:lvl3pPr>
            <a:lvl4pPr indent="-282257" lvl="3" marL="1828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845"/>
              <a:buChar char="•"/>
              <a:defRPr sz="845"/>
            </a:lvl4pPr>
            <a:lvl5pPr indent="-282257" lvl="4" marL="22860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845"/>
              <a:buChar char="•"/>
              <a:defRPr sz="845"/>
            </a:lvl5pPr>
            <a:lvl6pPr indent="-282257" lvl="5" marL="27432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845"/>
              <a:buChar char="•"/>
              <a:defRPr sz="845"/>
            </a:lvl6pPr>
            <a:lvl7pPr indent="-282257" lvl="6" marL="3200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845"/>
              <a:buChar char="•"/>
              <a:defRPr sz="845"/>
            </a:lvl7pPr>
            <a:lvl8pPr indent="-282257" lvl="7" marL="3657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845"/>
              <a:buChar char="•"/>
              <a:defRPr sz="845"/>
            </a:lvl8pPr>
            <a:lvl9pPr indent="-282257" lvl="8" marL="4114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845"/>
              <a:buChar char="•"/>
              <a:defRPr sz="845"/>
            </a:lvl9pPr>
          </a:lstStyle>
          <a:p/>
        </p:txBody>
      </p:sp>
      <p:sp>
        <p:nvSpPr>
          <p:cNvPr id="61" name="Google Shape;61;p11"/>
          <p:cNvSpPr txBox="1"/>
          <p:nvPr>
            <p:ph idx="2" type="body"/>
          </p:nvPr>
        </p:nvSpPr>
        <p:spPr>
          <a:xfrm>
            <a:off x="354614" y="2743200"/>
            <a:ext cx="1660449" cy="5082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676"/>
              <a:buNone/>
              <a:defRPr sz="676"/>
            </a:lvl1pPr>
            <a:lvl2pPr indent="-228600" lvl="1" marL="914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591"/>
              <a:buNone/>
              <a:defRPr sz="591"/>
            </a:lvl2pPr>
            <a:lvl3pPr indent="-228600" lvl="2" marL="1371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507"/>
              <a:buNone/>
              <a:defRPr sz="507"/>
            </a:lvl3pPr>
            <a:lvl4pPr indent="-228600" lvl="3" marL="1828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422"/>
              <a:buNone/>
              <a:defRPr sz="421"/>
            </a:lvl4pPr>
            <a:lvl5pPr indent="-228600" lvl="4" marL="22860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422"/>
              <a:buNone/>
              <a:defRPr sz="421"/>
            </a:lvl5pPr>
            <a:lvl6pPr indent="-228600" lvl="5" marL="27432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422"/>
              <a:buNone/>
              <a:defRPr sz="421"/>
            </a:lvl6pPr>
            <a:lvl7pPr indent="-228600" lvl="6" marL="3200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422"/>
              <a:buNone/>
              <a:defRPr sz="421"/>
            </a:lvl7pPr>
            <a:lvl8pPr indent="-228600" lvl="7" marL="3657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422"/>
              <a:buNone/>
              <a:defRPr sz="421"/>
            </a:lvl8pPr>
            <a:lvl9pPr indent="-228600" lvl="8" marL="4114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422"/>
              <a:buNone/>
              <a:defRPr sz="421"/>
            </a:lvl9pPr>
          </a:lstStyle>
          <a:p/>
        </p:txBody>
      </p:sp>
      <p:sp>
        <p:nvSpPr>
          <p:cNvPr id="62" name="Google Shape;62;p11"/>
          <p:cNvSpPr txBox="1"/>
          <p:nvPr>
            <p:ph idx="10" type="dt"/>
          </p:nvPr>
        </p:nvSpPr>
        <p:spPr>
          <a:xfrm>
            <a:off x="353943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 txBox="1"/>
          <p:nvPr>
            <p:ph idx="11" type="ftr"/>
          </p:nvPr>
        </p:nvSpPr>
        <p:spPr>
          <a:xfrm>
            <a:off x="1705362" y="8475134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1"/>
          <p:cNvSpPr txBox="1"/>
          <p:nvPr>
            <p:ph idx="12" type="sldNum"/>
          </p:nvPr>
        </p:nvSpPr>
        <p:spPr>
          <a:xfrm>
            <a:off x="3635961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2.jpg"/><Relationship Id="rId2" Type="http://schemas.openxmlformats.org/officeDocument/2006/relationships/image" Target="../media/image1.jp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5148263" cy="289589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" y="5410772"/>
            <a:ext cx="5148263" cy="373322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2"/>
          <p:cNvSpPr txBox="1"/>
          <p:nvPr>
            <p:ph type="title"/>
          </p:nvPr>
        </p:nvSpPr>
        <p:spPr>
          <a:xfrm>
            <a:off x="353943" y="486834"/>
            <a:ext cx="4440377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58"/>
              <a:buFont typeface="Calibri"/>
              <a:buNone/>
              <a:defRPr b="0" i="0" sz="18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2"/>
          <p:cNvSpPr txBox="1"/>
          <p:nvPr>
            <p:ph idx="1" type="body"/>
          </p:nvPr>
        </p:nvSpPr>
        <p:spPr>
          <a:xfrm>
            <a:off x="353943" y="2434167"/>
            <a:ext cx="4440377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3657" lvl="0" marL="457200" marR="0" rtl="0" algn="l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1182"/>
              <a:buFont typeface="Arial"/>
              <a:buChar char="•"/>
              <a:defRPr b="0" i="0" sz="118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2989" lvl="1" marL="914400" marR="0" rtl="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014"/>
              <a:buFont typeface="Arial"/>
              <a:buChar char="•"/>
              <a:defRPr b="0" i="0" sz="101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2257" lvl="2" marL="1371600" marR="0" rtl="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845"/>
              <a:buFont typeface="Arial"/>
              <a:buChar char="•"/>
              <a:defRPr b="0" i="0" sz="84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76860" lvl="3" marL="1828800" marR="0" rtl="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760"/>
              <a:buFont typeface="Arial"/>
              <a:buChar char="•"/>
              <a:defRPr b="0" i="0" sz="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76860" lvl="4" marL="2286000" marR="0" rtl="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760"/>
              <a:buFont typeface="Arial"/>
              <a:buChar char="•"/>
              <a:defRPr b="0" i="0" sz="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76860" lvl="5" marL="2743200" marR="0" rtl="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760"/>
              <a:buFont typeface="Arial"/>
              <a:buChar char="•"/>
              <a:defRPr b="0" i="0" sz="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76860" lvl="6" marL="3200400" marR="0" rtl="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760"/>
              <a:buFont typeface="Arial"/>
              <a:buChar char="•"/>
              <a:defRPr b="0" i="0" sz="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76859" lvl="7" marL="3657600" marR="0" rtl="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760"/>
              <a:buFont typeface="Arial"/>
              <a:buChar char="•"/>
              <a:defRPr b="0" i="0" sz="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76859" lvl="8" marL="4114800" marR="0" rtl="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760"/>
              <a:buFont typeface="Arial"/>
              <a:buChar char="•"/>
              <a:defRPr b="0" i="0" sz="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0" type="dt"/>
          </p:nvPr>
        </p:nvSpPr>
        <p:spPr>
          <a:xfrm>
            <a:off x="353943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1" type="ftr"/>
          </p:nvPr>
        </p:nvSpPr>
        <p:spPr>
          <a:xfrm>
            <a:off x="1705362" y="8475134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3635961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5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5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5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5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5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5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5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5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5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271626" y="329178"/>
            <a:ext cx="1106798" cy="1274846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1188263" y="525368"/>
            <a:ext cx="3960000" cy="1041754"/>
          </a:xfrm>
          <a:prstGeom prst="rect">
            <a:avLst/>
          </a:prstGeom>
          <a:noFill/>
          <a:ln>
            <a:noFill/>
          </a:ln>
        </p:spPr>
        <p:txBody>
          <a:bodyPr anchorCtr="0" anchor="ctr" bIns="15600" lIns="15600" spcFirstLastPara="1" rIns="15600" wrap="square" tIns="156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48535B"/>
                </a:solidFill>
                <a:latin typeface="Arial"/>
                <a:ea typeface="Arial"/>
                <a:cs typeface="Arial"/>
                <a:sym typeface="Arial"/>
              </a:rPr>
              <a:t>Título do Trabalho</a:t>
            </a:r>
            <a:endParaRPr b="0" i="0" sz="2000" u="none" cap="none" strike="noStrike">
              <a:solidFill>
                <a:srgbClr val="48535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Autor e Coautores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Instituição</a:t>
            </a:r>
            <a:endParaRPr b="0" i="0" sz="12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0" name="Google Shape;90;p1"/>
          <p:cNvGrpSpPr/>
          <p:nvPr/>
        </p:nvGrpSpPr>
        <p:grpSpPr>
          <a:xfrm>
            <a:off x="144000" y="2052000"/>
            <a:ext cx="2376001" cy="180001"/>
            <a:chOff x="0" y="0"/>
            <a:chExt cx="2390918" cy="224300"/>
          </a:xfrm>
        </p:grpSpPr>
        <p:sp>
          <p:nvSpPr>
            <p:cNvPr id="91" name="Google Shape;91;p1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AD8136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15600" lIns="54000" spcFirstLastPara="1" rIns="15600" wrap="square" tIns="156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1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solidFill>
              <a:srgbClr val="AD8136"/>
            </a:solidFill>
            <a:ln>
              <a:noFill/>
            </a:ln>
          </p:spPr>
          <p:txBody>
            <a:bodyPr anchorCtr="0" anchor="ctr" bIns="15600" lIns="54000" spcFirstLastPara="1" rIns="15600" wrap="square" tIns="156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7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INTRODUÇÃO</a:t>
              </a:r>
              <a:endParaRPr/>
            </a:p>
          </p:txBody>
        </p:sp>
      </p:grpSp>
      <p:grpSp>
        <p:nvGrpSpPr>
          <p:cNvPr id="93" name="Google Shape;93;p1"/>
          <p:cNvGrpSpPr/>
          <p:nvPr/>
        </p:nvGrpSpPr>
        <p:grpSpPr>
          <a:xfrm>
            <a:off x="144000" y="2231998"/>
            <a:ext cx="2376001" cy="2052002"/>
            <a:chOff x="0" y="-1"/>
            <a:chExt cx="2390918" cy="1980002"/>
          </a:xfrm>
        </p:grpSpPr>
        <p:sp>
          <p:nvSpPr>
            <p:cNvPr id="94" name="Google Shape;94;p1"/>
            <p:cNvSpPr/>
            <p:nvPr/>
          </p:nvSpPr>
          <p:spPr>
            <a:xfrm>
              <a:off x="0" y="-1"/>
              <a:ext cx="2390918" cy="1980002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54000" lIns="54000" spcFirstLastPara="1" rIns="54000" wrap="square" tIns="54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1"/>
            <p:cNvSpPr txBox="1"/>
            <p:nvPr/>
          </p:nvSpPr>
          <p:spPr>
            <a:xfrm>
              <a:off x="0" y="-1"/>
              <a:ext cx="2390918" cy="2673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54000" lIns="54000" spcFirstLastPara="1" rIns="54000" wrap="square" tIns="54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rgbClr val="404040"/>
                  </a:solidFill>
                  <a:latin typeface="Arial"/>
                  <a:ea typeface="Arial"/>
                  <a:cs typeface="Arial"/>
                  <a:sym typeface="Arial"/>
                </a:rPr>
                <a:t>Aqui vai o texto ...</a:t>
              </a:r>
              <a:endParaRPr/>
            </a:p>
          </p:txBody>
        </p:sp>
      </p:grpSp>
      <p:grpSp>
        <p:nvGrpSpPr>
          <p:cNvPr id="96" name="Google Shape;96;p1"/>
          <p:cNvGrpSpPr/>
          <p:nvPr/>
        </p:nvGrpSpPr>
        <p:grpSpPr>
          <a:xfrm>
            <a:off x="2628000" y="2052000"/>
            <a:ext cx="2376001" cy="180001"/>
            <a:chOff x="0" y="0"/>
            <a:chExt cx="2390918" cy="224300"/>
          </a:xfrm>
        </p:grpSpPr>
        <p:sp>
          <p:nvSpPr>
            <p:cNvPr id="97" name="Google Shape;97;p1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AD8136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15600" lIns="54000" spcFirstLastPara="1" rIns="15600" wrap="square" tIns="156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solidFill>
              <a:srgbClr val="AD8136"/>
            </a:solidFill>
            <a:ln>
              <a:noFill/>
            </a:ln>
          </p:spPr>
          <p:txBody>
            <a:bodyPr anchorCtr="0" anchor="ctr" bIns="15600" lIns="54000" spcFirstLastPara="1" rIns="15600" wrap="square" tIns="156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7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FIGURAS, TABELAS E GRÁFICOS</a:t>
              </a:r>
              <a:endParaRPr/>
            </a:p>
          </p:txBody>
        </p:sp>
      </p:grpSp>
      <p:grpSp>
        <p:nvGrpSpPr>
          <p:cNvPr id="99" name="Google Shape;99;p1"/>
          <p:cNvGrpSpPr/>
          <p:nvPr/>
        </p:nvGrpSpPr>
        <p:grpSpPr>
          <a:xfrm>
            <a:off x="2628000" y="2231999"/>
            <a:ext cx="2376001" cy="3222002"/>
            <a:chOff x="0" y="-1"/>
            <a:chExt cx="2390918" cy="3240002"/>
          </a:xfrm>
        </p:grpSpPr>
        <p:sp>
          <p:nvSpPr>
            <p:cNvPr id="100" name="Google Shape;100;p1"/>
            <p:cNvSpPr/>
            <p:nvPr/>
          </p:nvSpPr>
          <p:spPr>
            <a:xfrm>
              <a:off x="0" y="-1"/>
              <a:ext cx="2390918" cy="3240002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54000" lIns="54000" spcFirstLastPara="1" rIns="54000" wrap="square" tIns="54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"/>
            <p:cNvSpPr txBox="1"/>
            <p:nvPr/>
          </p:nvSpPr>
          <p:spPr>
            <a:xfrm>
              <a:off x="0" y="-1"/>
              <a:ext cx="2390918" cy="324000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54000" lIns="54000" spcFirstLastPara="1" rIns="54000" wrap="square" tIns="54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rgbClr val="404040"/>
                  </a:solidFill>
                  <a:latin typeface="Arial"/>
                  <a:ea typeface="Arial"/>
                  <a:cs typeface="Arial"/>
                  <a:sym typeface="Arial"/>
                </a:rPr>
                <a:t>Aqui vai o texto ...</a:t>
              </a:r>
              <a:endParaRPr/>
            </a:p>
          </p:txBody>
        </p:sp>
      </p:grpSp>
      <p:grpSp>
        <p:nvGrpSpPr>
          <p:cNvPr id="102" name="Google Shape;102;p1"/>
          <p:cNvGrpSpPr/>
          <p:nvPr/>
        </p:nvGrpSpPr>
        <p:grpSpPr>
          <a:xfrm>
            <a:off x="144000" y="4407148"/>
            <a:ext cx="2376000" cy="164852"/>
            <a:chOff x="0" y="17411"/>
            <a:chExt cx="2390917" cy="189478"/>
          </a:xfrm>
        </p:grpSpPr>
        <p:sp>
          <p:nvSpPr>
            <p:cNvPr id="103" name="Google Shape;103;p1"/>
            <p:cNvSpPr/>
            <p:nvPr/>
          </p:nvSpPr>
          <p:spPr>
            <a:xfrm>
              <a:off x="0" y="17411"/>
              <a:ext cx="2390917" cy="189478"/>
            </a:xfrm>
            <a:prstGeom prst="rect">
              <a:avLst/>
            </a:prstGeom>
            <a:solidFill>
              <a:srgbClr val="AD8136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15600" lIns="54000" spcFirstLastPara="1" rIns="15600" wrap="square" tIns="156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"/>
            <p:cNvSpPr txBox="1"/>
            <p:nvPr/>
          </p:nvSpPr>
          <p:spPr>
            <a:xfrm>
              <a:off x="8988" y="22513"/>
              <a:ext cx="2375997" cy="180000"/>
            </a:xfrm>
            <a:prstGeom prst="rect">
              <a:avLst/>
            </a:prstGeom>
            <a:solidFill>
              <a:srgbClr val="AD8136"/>
            </a:solidFill>
            <a:ln>
              <a:noFill/>
            </a:ln>
          </p:spPr>
          <p:txBody>
            <a:bodyPr anchorCtr="0" anchor="ctr" bIns="15600" lIns="54000" spcFirstLastPara="1" rIns="15600" wrap="square" tIns="156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7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RELATO DE CASO</a:t>
              </a:r>
              <a:endParaRPr/>
            </a:p>
          </p:txBody>
        </p:sp>
      </p:grpSp>
      <p:grpSp>
        <p:nvGrpSpPr>
          <p:cNvPr id="105" name="Google Shape;105;p1"/>
          <p:cNvGrpSpPr/>
          <p:nvPr/>
        </p:nvGrpSpPr>
        <p:grpSpPr>
          <a:xfrm>
            <a:off x="144000" y="4571999"/>
            <a:ext cx="2376001" cy="4392001"/>
            <a:chOff x="0" y="0"/>
            <a:chExt cx="2390918" cy="4085772"/>
          </a:xfrm>
        </p:grpSpPr>
        <p:sp>
          <p:nvSpPr>
            <p:cNvPr id="106" name="Google Shape;106;p1"/>
            <p:cNvSpPr/>
            <p:nvPr/>
          </p:nvSpPr>
          <p:spPr>
            <a:xfrm>
              <a:off x="0" y="0"/>
              <a:ext cx="2390918" cy="4085772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54000" lIns="54000" spcFirstLastPara="1" rIns="54000" wrap="square" tIns="54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1"/>
            <p:cNvSpPr txBox="1"/>
            <p:nvPr/>
          </p:nvSpPr>
          <p:spPr>
            <a:xfrm>
              <a:off x="0" y="0"/>
              <a:ext cx="2390918" cy="408577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54000" lIns="54000" spcFirstLastPara="1" rIns="54000" wrap="square" tIns="54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rgbClr val="404040"/>
                  </a:solidFill>
                  <a:latin typeface="Arial"/>
                  <a:ea typeface="Arial"/>
                  <a:cs typeface="Arial"/>
                  <a:sym typeface="Arial"/>
                </a:rPr>
                <a:t>Aqui vai o texto ...</a:t>
              </a:r>
              <a:endParaRPr/>
            </a:p>
          </p:txBody>
        </p:sp>
      </p:grpSp>
      <p:grpSp>
        <p:nvGrpSpPr>
          <p:cNvPr id="108" name="Google Shape;108;p1"/>
          <p:cNvGrpSpPr/>
          <p:nvPr/>
        </p:nvGrpSpPr>
        <p:grpSpPr>
          <a:xfrm>
            <a:off x="2628000" y="5562000"/>
            <a:ext cx="2376001" cy="180001"/>
            <a:chOff x="0" y="0"/>
            <a:chExt cx="2390918" cy="224300"/>
          </a:xfrm>
        </p:grpSpPr>
        <p:sp>
          <p:nvSpPr>
            <p:cNvPr id="109" name="Google Shape;109;p1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AD8136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15600" lIns="54000" spcFirstLastPara="1" rIns="15600" wrap="square" tIns="156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1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solidFill>
              <a:srgbClr val="AD8136"/>
            </a:solidFill>
            <a:ln>
              <a:noFill/>
            </a:ln>
          </p:spPr>
          <p:txBody>
            <a:bodyPr anchorCtr="0" anchor="ctr" bIns="15600" lIns="54000" spcFirstLastPara="1" rIns="15600" wrap="square" tIns="156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7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DISCUSSÃO</a:t>
              </a:r>
              <a:endParaRPr/>
            </a:p>
          </p:txBody>
        </p:sp>
      </p:grpSp>
      <p:grpSp>
        <p:nvGrpSpPr>
          <p:cNvPr id="111" name="Google Shape;111;p1"/>
          <p:cNvGrpSpPr/>
          <p:nvPr/>
        </p:nvGrpSpPr>
        <p:grpSpPr>
          <a:xfrm>
            <a:off x="2628000" y="5741999"/>
            <a:ext cx="2376001" cy="1468801"/>
            <a:chOff x="0" y="0"/>
            <a:chExt cx="2390918" cy="1260001"/>
          </a:xfrm>
        </p:grpSpPr>
        <p:sp>
          <p:nvSpPr>
            <p:cNvPr id="112" name="Google Shape;112;p1"/>
            <p:cNvSpPr/>
            <p:nvPr/>
          </p:nvSpPr>
          <p:spPr>
            <a:xfrm>
              <a:off x="0" y="0"/>
              <a:ext cx="2390918" cy="1260001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54000" lIns="54000" spcFirstLastPara="1" rIns="54000" wrap="square" tIns="54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"/>
            <p:cNvSpPr txBox="1"/>
            <p:nvPr/>
          </p:nvSpPr>
          <p:spPr>
            <a:xfrm>
              <a:off x="0" y="0"/>
              <a:ext cx="2390918" cy="2438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54000" lIns="54000" spcFirstLastPara="1" rIns="54000" wrap="square" tIns="54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rgbClr val="404040"/>
                  </a:solidFill>
                  <a:latin typeface="Arial"/>
                  <a:ea typeface="Arial"/>
                  <a:cs typeface="Arial"/>
                  <a:sym typeface="Arial"/>
                </a:rPr>
                <a:t>Aqui vai o texto ...</a:t>
              </a:r>
              <a:endParaRPr/>
            </a:p>
          </p:txBody>
        </p:sp>
      </p:grpSp>
      <p:grpSp>
        <p:nvGrpSpPr>
          <p:cNvPr id="114" name="Google Shape;114;p1"/>
          <p:cNvGrpSpPr/>
          <p:nvPr/>
        </p:nvGrpSpPr>
        <p:grpSpPr>
          <a:xfrm>
            <a:off x="2628000" y="7318800"/>
            <a:ext cx="2376002" cy="180001"/>
            <a:chOff x="0" y="0"/>
            <a:chExt cx="2390918" cy="224300"/>
          </a:xfrm>
        </p:grpSpPr>
        <p:sp>
          <p:nvSpPr>
            <p:cNvPr id="115" name="Google Shape;115;p1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AD8136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15600" lIns="54000" spcFirstLastPara="1" rIns="15600" wrap="square" tIns="156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solidFill>
              <a:srgbClr val="AD8136"/>
            </a:solidFill>
            <a:ln>
              <a:noFill/>
            </a:ln>
          </p:spPr>
          <p:txBody>
            <a:bodyPr anchorCtr="0" anchor="ctr" bIns="15600" lIns="54000" spcFirstLastPara="1" rIns="15600" wrap="square" tIns="156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7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REFERÊNCIAS BIBLIOGRÁFICAS</a:t>
              </a:r>
              <a:endParaRPr/>
            </a:p>
          </p:txBody>
        </p:sp>
      </p:grpSp>
      <p:grpSp>
        <p:nvGrpSpPr>
          <p:cNvPr id="117" name="Google Shape;117;p1"/>
          <p:cNvGrpSpPr/>
          <p:nvPr/>
        </p:nvGrpSpPr>
        <p:grpSpPr>
          <a:xfrm>
            <a:off x="2627999" y="7484827"/>
            <a:ext cx="2376003" cy="1482776"/>
            <a:chOff x="-1" y="-1"/>
            <a:chExt cx="2390919" cy="1271989"/>
          </a:xfrm>
        </p:grpSpPr>
        <p:sp>
          <p:nvSpPr>
            <p:cNvPr id="118" name="Google Shape;118;p1"/>
            <p:cNvSpPr/>
            <p:nvPr/>
          </p:nvSpPr>
          <p:spPr>
            <a:xfrm>
              <a:off x="-1" y="11986"/>
              <a:ext cx="2390918" cy="1260002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54000" lIns="54000" spcFirstLastPara="1" rIns="54000" wrap="square" tIns="54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1"/>
            <p:cNvSpPr txBox="1"/>
            <p:nvPr/>
          </p:nvSpPr>
          <p:spPr>
            <a:xfrm>
              <a:off x="0" y="-1"/>
              <a:ext cx="2390918" cy="2503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54000" lIns="54000" spcFirstLastPara="1" rIns="54000" wrap="square" tIns="54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rgbClr val="404040"/>
                  </a:solidFill>
                  <a:latin typeface="Arial"/>
                  <a:ea typeface="Arial"/>
                  <a:cs typeface="Arial"/>
                  <a:sym typeface="Arial"/>
                </a:rPr>
                <a:t>Aqui vai o texto ...</a:t>
              </a:r>
              <a:endParaRPr/>
            </a:p>
          </p:txBody>
        </p:sp>
      </p:grpSp>
      <p:sp>
        <p:nvSpPr>
          <p:cNvPr id="120" name="Google Shape;120;p1"/>
          <p:cNvSpPr/>
          <p:nvPr/>
        </p:nvSpPr>
        <p:spPr>
          <a:xfrm>
            <a:off x="26" y="-9480"/>
            <a:ext cx="5146093" cy="134243"/>
          </a:xfrm>
          <a:prstGeom prst="rect">
            <a:avLst/>
          </a:prstGeom>
          <a:solidFill>
            <a:srgbClr val="AD81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"/>
          <p:cNvSpPr/>
          <p:nvPr/>
        </p:nvSpPr>
        <p:spPr>
          <a:xfrm>
            <a:off x="-6" y="9018082"/>
            <a:ext cx="5145860" cy="115056"/>
          </a:xfrm>
          <a:prstGeom prst="rect">
            <a:avLst/>
          </a:prstGeom>
          <a:solidFill>
            <a:srgbClr val="AD8136"/>
          </a:solidFill>
          <a:ln cap="flat" cmpd="sng" w="12700">
            <a:solidFill>
              <a:srgbClr val="AD813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2" name="Google Shape;122;p1"/>
          <p:cNvPicPr preferRelativeResize="0"/>
          <p:nvPr/>
        </p:nvPicPr>
        <p:blipFill rotWithShape="1">
          <a:blip r:embed="rId3">
            <a:alphaModFix/>
          </a:blip>
          <a:srcRect b="9434" l="0" r="0" t="9442"/>
          <a:stretch/>
        </p:blipFill>
        <p:spPr>
          <a:xfrm>
            <a:off x="366702" y="51484"/>
            <a:ext cx="1379549" cy="1989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DELO TEMPLATE E POSTER">
  <a:themeElements>
    <a:clrScheme name="MODELO TEMPLATE E POSTER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A8D94"/>
      </a:accent1>
      <a:accent2>
        <a:srgbClr val="D5E8EA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Rodrigo</dc:creator>
</cp:coreProperties>
</file>