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56D2CF6-AECB-6517-4BE8-6B3163A65C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9BB2B15-B163-B462-9D39-F2B993CEC9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0B4DB-3BEC-4207-8651-4B3F04DFB25E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18BEE3-35C3-60CB-EEF0-0DA0B03F51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79F13DF-8444-9CC0-7911-478F74FFF5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766E4-3397-4353-A033-F77A3B151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517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DCD71-4DD4-E9A4-47AF-15428642B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428974-C2A5-8FA5-7FE8-3D68CFECB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C91A5E-CF38-749B-6237-4750D3335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7500-9633-40FA-AD50-06089CBB6BB8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C3B7CA-6250-6E23-8D2E-7EFA094D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46DB6F-24C4-E753-B20F-F28AD1EEF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AD4F-59F7-453A-BB7E-A15524EEF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80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8635F-7E2A-25FA-F024-E0BF49E65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4AC788-9402-8D86-DBD8-781B0907D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01D423-9914-DB17-7994-E56D9A6C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7500-9633-40FA-AD50-06089CBB6BB8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4BAEEF-51A3-F9D1-989C-572862258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5F5D9D-1E3A-D3D4-0DE0-D7BDAE31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AD4F-59F7-453A-BB7E-A15524EEF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68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72402DF-BD84-8868-4A3D-C08BDB1D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61A1E4-12C2-0295-7999-07E136A92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DA6EF9-B523-44C5-1FB5-D6380ADDF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C7500-9633-40FA-AD50-06089CBB6BB8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CD975E-46E6-A77B-F95C-7BE320433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42B3CD-16CF-EE97-88BD-659F21501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9AD4F-59F7-453A-BB7E-A15524EEF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07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0A801-50EF-4AE9-D6F6-9ED028CFCF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9501A9-9BF7-327B-69D4-586AFCA252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61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68B184-90E3-E9B1-399B-9CE01790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B27846-9A24-9AEF-34A8-F97E8A5A7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3333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Geórgia</dc:creator>
  <cp:lastModifiedBy>Geórgia</cp:lastModifiedBy>
  <cp:revision>3</cp:revision>
  <dcterms:created xsi:type="dcterms:W3CDTF">2023-02-24T15:24:41Z</dcterms:created>
  <dcterms:modified xsi:type="dcterms:W3CDTF">2023-02-28T16:35:03Z</dcterms:modified>
</cp:coreProperties>
</file>