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2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EE2"/>
    <a:srgbClr val="5FC466"/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1E6FA7-32F5-48B5-A8D4-90A7341E96EF}" v="93" dt="2023-01-18T18:33:05.404"/>
    <p1510:client id="{730AC109-A036-4261-B6AF-1EC793C06FEB}" v="18" dt="2023-02-10T15:48:41.21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806" y="-2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5052FC-B70C-45E0-97F4-846A9C3D8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533" y="1496484"/>
            <a:ext cx="3861197" cy="3183467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5ACF85F-FC27-4797-B079-00B0EF352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8194384-30F2-470B-B15E-FAE20DB9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31A66B4-1937-4D01-A128-AE647106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966792F-FFB0-471B-BD0C-2D031C3C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40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C2E803-EE1A-49B3-817C-DD30BC5E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933E81A-8E4B-4968-B619-5CC75D6A2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4F274E4-EB09-40C4-9D71-55D2D24B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F10504A-BE6B-47A8-81DD-EABB0FC5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FCA1FEC-14C5-460B-B2FB-0D202D85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18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4CE1B0E-1484-4552-A651-FE8E00A5F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3081F39-159A-4A19-976B-19100FB0B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943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97C1857-01AB-43C5-BE9E-FC9071C7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2F9ECB-0822-4095-8A4D-7175DE08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4EE8A0E-1390-415E-BA4E-757C9363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00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65283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D94B5B-315F-4A9D-9354-5800B35B6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1F9382C-AB39-45ED-A5B4-5D2EF29ED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904BCFD-8AA6-448F-B2A9-86CFC83D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715D6C6-CD10-4BC1-90AE-E42D04BD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9A084BC-5125-4EC9-80A4-89C66131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84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38A4A7-E865-4C99-90EB-EC6619ED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62" y="2279652"/>
            <a:ext cx="4440377" cy="3803649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EE23E19-BE46-4354-8436-62DADF37E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262" y="6119285"/>
            <a:ext cx="4440377" cy="2000249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F2EAFF3-2EA7-46AB-9864-29CF10BA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2E44625-CDC9-4738-B5B8-9AFB90C1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DBA8827-AC53-4EF4-B78D-7F728ED6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2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A0FAFE-463E-4979-90B6-99EAB998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05EF5D2-3CA2-4DBC-B12D-E4E288BAE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EFDCA7C-7AE5-4433-884B-705349163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4FADDA4-DE74-4005-B04B-5A4632B9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2/10/2023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0D38089-B8CB-4477-BB81-95D23369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969942B-538E-4DC5-8D5F-E9F58CF0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4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6EC3AD-1B3F-49AC-B09E-B27172D0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486834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192DDCA-F764-41DC-87E2-646A4F69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0C465D9-3F50-49B8-85F0-103EAA462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D4909A73-819A-4A5C-9F43-3CD1FE94D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6308" y="2241551"/>
            <a:ext cx="2188682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592A4A60-E608-49E9-965E-59B192724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6308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D5596919-F2BA-4AE0-B905-DBE72BF8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B2F2FEAF-677E-4730-A5C9-AE37A3A4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4301C651-0E7F-4191-8E6B-A843F448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99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186423-A517-47D1-8C71-732DA8D31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48C87BA-88FA-43AD-9526-845F9C93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5458385-9BEE-499C-9123-8E12BBD1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F15A2A4-41AD-406C-8E89-FEB9609B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58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126CD03F-0327-4C46-8087-66C7406B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6CE6E46-7DBC-4420-8B6C-E02390F7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AA506C6B-2031-4123-936E-C23CD2F5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08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05C45E-5BB7-45FE-AD92-376C574F9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80FBB03-8E12-467A-A466-A923B980B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DF1AF1E-1F6F-4CAD-A87C-161B05975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A91A99B-8571-43C0-AF8D-1010F885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E780376-0363-49EB-9C2A-D5EAD895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8CBE5B6-7CC4-4348-A6E3-6A58AED92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93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2A0112-ED20-4CD4-A8E0-188CB85E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AAE06C53-4768-4F80-A578-7BAE4A689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AC14D0E-8F32-4540-B84C-AC1512F96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FB074DC-DC5D-415B-8B61-62C4D07D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5C48F55-9F50-460A-8FF7-6FD66F25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AFEF5E8-08F0-4462-B4E0-EAD74493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24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E11B826-C93F-4BF7-80B8-2767DA76CE5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8263" cy="28958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C2F821D5-222F-46DB-99D8-D7F86CFDB76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10772"/>
            <a:ext cx="5148263" cy="3733228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DE1CBC0-FC9D-4FFB-85C2-48A61283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BA776AB-A036-4D82-B51B-2A5E2AC2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2216A56-242B-4517-B827-04051E601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10/02/2023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1EFC62A-D50F-4F1C-8428-16230B62D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AC71D4A-D25E-4B83-AF52-9563A598D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35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DC8EE8F-2DD8-6491-CDED-6C6ABD909F1E}"/>
              </a:ext>
            </a:extLst>
          </p:cNvPr>
          <p:cNvSpPr/>
          <p:nvPr/>
        </p:nvSpPr>
        <p:spPr>
          <a:xfrm>
            <a:off x="271626" y="329178"/>
            <a:ext cx="1106798" cy="12748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ítulo do Trabalho:…"/>
          <p:cNvSpPr txBox="1"/>
          <p:nvPr/>
        </p:nvSpPr>
        <p:spPr>
          <a:xfrm>
            <a:off x="1188263" y="525368"/>
            <a:ext cx="3960000" cy="1041754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000" dirty="0" err="1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sz="2000" dirty="0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sz="2000" dirty="0" err="1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sz="2000" dirty="0">
              <a:solidFill>
                <a:srgbClr val="4853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pt-BR"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120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Coautores</a:t>
            </a:r>
            <a:endParaRPr lang="pt-BR"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endParaRPr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20520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Aqui vai o texto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4407148"/>
            <a:ext cx="2376000" cy="164852"/>
            <a:chOff x="0" y="17411"/>
            <a:chExt cx="2390917" cy="189478"/>
          </a:xfrm>
          <a:solidFill>
            <a:srgbClr val="5FC466"/>
          </a:solidFill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7" cy="189478"/>
            </a:xfrm>
            <a:prstGeom prst="rect">
              <a:avLst/>
            </a:prstGeom>
            <a:solidFill>
              <a:srgbClr val="407EE2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8988" y="22513"/>
              <a:ext cx="2375997" cy="1800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RELATO DE CASO</a:t>
              </a:r>
            </a:p>
          </p:txBody>
        </p:sp>
      </p:grpSp>
      <p:grpSp>
        <p:nvGrpSpPr>
          <p:cNvPr id="39" name="Retângulo 17"/>
          <p:cNvGrpSpPr/>
          <p:nvPr/>
        </p:nvGrpSpPr>
        <p:grpSpPr>
          <a:xfrm>
            <a:off x="144000" y="4571999"/>
            <a:ext cx="2376001" cy="4392001"/>
            <a:chOff x="0" y="0"/>
            <a:chExt cx="2390918" cy="4085772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0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  <a:solidFill>
            <a:srgbClr val="5FC466"/>
          </a:solidFill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DISCUSSÃO</a:t>
              </a: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  <a:solidFill>
            <a:srgbClr val="5FC466"/>
          </a:solidFill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solidFill>
              <a:srgbClr val="407EE2"/>
            </a:solidFill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7999" y="7484827"/>
            <a:ext cx="2376003" cy="1482776"/>
            <a:chOff x="-1" y="-1"/>
            <a:chExt cx="2390919" cy="1271989"/>
          </a:xfrm>
        </p:grpSpPr>
        <p:sp>
          <p:nvSpPr>
            <p:cNvPr id="50" name="Retângulo"/>
            <p:cNvSpPr/>
            <p:nvPr/>
          </p:nvSpPr>
          <p:spPr>
            <a:xfrm>
              <a:off x="-1" y="11986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5AAACBF3-D114-F64E-D70F-C70E63F0BBB5}"/>
              </a:ext>
            </a:extLst>
          </p:cNvPr>
          <p:cNvSpPr/>
          <p:nvPr/>
        </p:nvSpPr>
        <p:spPr>
          <a:xfrm>
            <a:off x="26" y="-9480"/>
            <a:ext cx="5146093" cy="134243"/>
          </a:xfrm>
          <a:prstGeom prst="rect">
            <a:avLst/>
          </a:prstGeom>
          <a:solidFill>
            <a:srgbClr val="407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E68594B9-2E18-BD7B-B545-B780D26119FF}"/>
              </a:ext>
            </a:extLst>
          </p:cNvPr>
          <p:cNvSpPr/>
          <p:nvPr/>
        </p:nvSpPr>
        <p:spPr>
          <a:xfrm>
            <a:off x="-6" y="9018082"/>
            <a:ext cx="5145860" cy="115056"/>
          </a:xfrm>
          <a:prstGeom prst="rect">
            <a:avLst/>
          </a:prstGeom>
          <a:solidFill>
            <a:srgbClr val="407EE2"/>
          </a:solidFill>
          <a:ln>
            <a:solidFill>
              <a:srgbClr val="407E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2">
            <a:extLst>
              <a:ext uri="{FF2B5EF4-FFF2-40B4-BE49-F238E27FC236}">
                <a16:creationId xmlns:a16="http://schemas.microsoft.com/office/drawing/2014/main" xmlns="" id="{6985F15C-6CE0-6A1A-B94D-384F28953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46" y="348356"/>
            <a:ext cx="894105" cy="128942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44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Win</cp:lastModifiedBy>
  <cp:revision>83</cp:revision>
  <dcterms:modified xsi:type="dcterms:W3CDTF">2023-02-10T16:50:20Z</dcterms:modified>
</cp:coreProperties>
</file>